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2" r:id="rId1"/>
  </p:sldMasterIdLst>
  <p:notesMasterIdLst>
    <p:notesMasterId r:id="rId2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7" r:id="rId17"/>
    <p:sldId id="271" r:id="rId18"/>
    <p:sldId id="272" r:id="rId19"/>
    <p:sldId id="273" r:id="rId20"/>
    <p:sldId id="274" r:id="rId21"/>
    <p:sldId id="275" r:id="rId22"/>
    <p:sldId id="276" r:id="rId23"/>
  </p:sldIdLst>
  <p:sldSz cx="9144000" cy="5143500" type="screen16x9"/>
  <p:notesSz cx="6858000" cy="9144000"/>
  <p:embeddedFontLst>
    <p:embeddedFont>
      <p:font typeface="Advent Pro Light" panose="020B0604020202020204" charset="0"/>
      <p:regular r:id="rId25"/>
      <p:bold r:id="rId26"/>
    </p:embeddedFont>
    <p:embeddedFont>
      <p:font typeface="Anton" panose="020B0604020202020204" charset="0"/>
      <p:regular r:id="rId27"/>
    </p:embeddedFont>
    <p:embeddedFont>
      <p:font typeface="Arial Black" panose="020B0A04020102020204" pitchFamily="34" charset="0"/>
      <p:regular r:id="rId28"/>
      <p:bold r:id="rId29"/>
    </p:embeddedFont>
    <p:embeddedFont>
      <p:font typeface="Calibri" panose="020F0502020204030204" pitchFamily="34" charset="0"/>
      <p:regular r:id="rId30"/>
      <p:bold r:id="rId31"/>
      <p:italic r:id="rId32"/>
      <p:boldItalic r:id="rId33"/>
    </p:embeddedFont>
    <p:embeddedFont>
      <p:font typeface="Fira Sans Condensed" panose="020B0604020202020204" charset="0"/>
      <p:regular r:id="rId34"/>
      <p:bold r:id="rId35"/>
      <p:italic r:id="rId36"/>
      <p:boldItalic r:id="rId37"/>
    </p:embeddedFont>
    <p:embeddedFont>
      <p:font typeface="Fira Sans Condensed Light" panose="020B0604020202020204" charset="0"/>
      <p:regular r:id="rId38"/>
      <p:bold r:id="rId39"/>
      <p:italic r:id="rId40"/>
      <p:boldItalic r:id="rId41"/>
    </p:embeddedFont>
    <p:embeddedFont>
      <p:font typeface="Josefin Slab" panose="020B0604020202020204" charset="0"/>
      <p:regular r:id="rId42"/>
      <p:bold r:id="rId43"/>
      <p:italic r:id="rId44"/>
      <p:boldItalic r:id="rId45"/>
    </p:embeddedFont>
    <p:embeddedFont>
      <p:font typeface="Rajdhani" panose="020B0604020202020204" charset="0"/>
      <p:regular r:id="rId46"/>
      <p:bold r:id="rId47"/>
    </p:embeddedFont>
    <p:embeddedFont>
      <p:font typeface="Raleway Thin" panose="020B0604020202020204" charset="0"/>
      <p:bold r:id="rId48"/>
      <p:boldItalic r:id="rId49"/>
    </p:embeddedFont>
    <p:embeddedFont>
      <p:font typeface="Roboto" panose="020B0604020202020204" charset="0"/>
      <p:regular r:id="rId50"/>
      <p:bold r:id="rId51"/>
      <p:italic r:id="rId52"/>
      <p:boldItalic r:id="rId5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33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2" d="100"/>
          <a:sy n="112" d="100"/>
        </p:scale>
        <p:origin x="62"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9" Type="http://schemas.openxmlformats.org/officeDocument/2006/relationships/font" Target="fonts/font15.fntdata"/><Relationship Id="rId21" Type="http://schemas.openxmlformats.org/officeDocument/2006/relationships/slide" Target="slides/slide20.xml"/><Relationship Id="rId34" Type="http://schemas.openxmlformats.org/officeDocument/2006/relationships/font" Target="fonts/font10.fntdata"/><Relationship Id="rId42" Type="http://schemas.openxmlformats.org/officeDocument/2006/relationships/font" Target="fonts/font18.fntdata"/><Relationship Id="rId47" Type="http://schemas.openxmlformats.org/officeDocument/2006/relationships/font" Target="fonts/font23.fntdata"/><Relationship Id="rId50" Type="http://schemas.openxmlformats.org/officeDocument/2006/relationships/font" Target="fonts/font26.fntdata"/><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5.fntdata"/><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font" Target="fonts/font13.fntdata"/><Relationship Id="rId40" Type="http://schemas.openxmlformats.org/officeDocument/2006/relationships/font" Target="fonts/font16.fntdata"/><Relationship Id="rId45" Type="http://schemas.openxmlformats.org/officeDocument/2006/relationships/font" Target="fonts/font21.fntdata"/><Relationship Id="rId53" Type="http://schemas.openxmlformats.org/officeDocument/2006/relationships/font" Target="fonts/font29.fntdata"/><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43" Type="http://schemas.openxmlformats.org/officeDocument/2006/relationships/font" Target="fonts/font19.fntdata"/><Relationship Id="rId48" Type="http://schemas.openxmlformats.org/officeDocument/2006/relationships/font" Target="fonts/font24.fntdata"/><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font" Target="fonts/font27.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font" Target="fonts/font14.fntdata"/><Relationship Id="rId46" Type="http://schemas.openxmlformats.org/officeDocument/2006/relationships/font" Target="fonts/font22.fntdata"/><Relationship Id="rId20" Type="http://schemas.openxmlformats.org/officeDocument/2006/relationships/slide" Target="slides/slide19.xml"/><Relationship Id="rId41" Type="http://schemas.openxmlformats.org/officeDocument/2006/relationships/font" Target="fonts/font17.fntdata"/><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font" Target="fonts/font12.fntdata"/><Relationship Id="rId49" Type="http://schemas.openxmlformats.org/officeDocument/2006/relationships/font" Target="fonts/font25.fntdata"/><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font" Target="fonts/font7.fntdata"/><Relationship Id="rId44" Type="http://schemas.openxmlformats.org/officeDocument/2006/relationships/font" Target="fonts/font20.fntdata"/><Relationship Id="rId52" Type="http://schemas.openxmlformats.org/officeDocument/2006/relationships/font" Target="fonts/font28.fntdata"/></Relationships>
</file>

<file path=ppt/media/image1.jpg>
</file>

<file path=ppt/media/image10.jpg>
</file>

<file path=ppt/media/image11.jpg>
</file>

<file path=ppt/media/image12.jpg>
</file>

<file path=ppt/media/image13.jpeg>
</file>

<file path=ppt/media/image14.jpeg>
</file>

<file path=ppt/media/image15.jpeg>
</file>

<file path=ppt/media/image16.jpg>
</file>

<file path=ppt/media/image2.jpg>
</file>

<file path=ppt/media/image3.jpg>
</file>

<file path=ppt/media/image4.jp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af22bad2e0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7" name="Google Shape;67;gaf22bad2e0_0_8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af22bad2e0_3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5" name="Google Shape;145;gaf22bad2e0_3_7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af22bad2e0_3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2" name="Google Shape;152;gaf22bad2e0_3_8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af22bad2e0_4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9" name="Google Shape;159;gaf22bad2e0_4_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af22bad2e0_3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5" name="Google Shape;165;gaf22bad2e0_3_9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af22bad2e0_3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2" name="Google Shape;172;gaf22bad2e0_3_10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a5d9d38a50_5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0" name="Google Shape;180;ga5d9d38a50_5_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a5d9d38a50_5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0" name="Google Shape;180;ga5d9d38a50_5_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19532179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7" name="Google Shape;187;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af22bad2e0_0_1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4" name="Google Shape;194;gaf22bad2e0_0_18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18" name="Google Shape;418;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af22bad2e0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1" name="Google Shape;81;gaf22bad2e0_0_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6"/>
        <p:cNvGrpSpPr/>
        <p:nvPr/>
      </p:nvGrpSpPr>
      <p:grpSpPr>
        <a:xfrm>
          <a:off x="0" y="0"/>
          <a:ext cx="0" cy="0"/>
          <a:chOff x="0" y="0"/>
          <a:chExt cx="0" cy="0"/>
        </a:xfrm>
      </p:grpSpPr>
      <p:sp>
        <p:nvSpPr>
          <p:cNvPr id="657" name="Google Shape;657;gaf22bad2e0_0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58" name="Google Shape;658;gaf22bad2e0_0_17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5"/>
        <p:cNvGrpSpPr/>
        <p:nvPr/>
      </p:nvGrpSpPr>
      <p:grpSpPr>
        <a:xfrm>
          <a:off x="0" y="0"/>
          <a:ext cx="0" cy="0"/>
          <a:chOff x="0" y="0"/>
          <a:chExt cx="0" cy="0"/>
        </a:xfrm>
      </p:grpSpPr>
      <p:sp>
        <p:nvSpPr>
          <p:cNvPr id="666" name="Google Shape;666;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67" name="Google Shape;667;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1"/>
        <p:cNvGrpSpPr/>
        <p:nvPr/>
      </p:nvGrpSpPr>
      <p:grpSpPr>
        <a:xfrm>
          <a:off x="0" y="0"/>
          <a:ext cx="0" cy="0"/>
          <a:chOff x="0" y="0"/>
          <a:chExt cx="0" cy="0"/>
        </a:xfrm>
      </p:grpSpPr>
      <p:sp>
        <p:nvSpPr>
          <p:cNvPr id="682" name="Google Shape;682;gaf22bad2e0_0_4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83" name="Google Shape;683;gaf22bad2e0_0_43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af22bad2e0_3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7" name="Google Shape;87;gaf22bad2e0_3_5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3" name="Google Shape;93;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af22bad2e0_3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3" name="Google Shape;103;gaf22bad2e0_3_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7" name="Google Shape;117;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af22bad2e0_0_4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4" name="Google Shape;124;gaf22bad2e0_0_4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1" name="Google Shape;131;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af22bad2e0_3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8" name="Google Shape;138;gaf22bad2e0_3_6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4.jp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0000" y="1139150"/>
            <a:ext cx="4404000" cy="25905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5200"/>
              <a:buNone/>
              <a:defRPr sz="7200">
                <a:solidFill>
                  <a:srgbClr val="F3F3F3"/>
                </a:solidFill>
                <a:latin typeface="Anton"/>
                <a:ea typeface="Anton"/>
                <a:cs typeface="Anton"/>
                <a:sym typeface="Anton"/>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20000" y="3585075"/>
            <a:ext cx="3384900" cy="434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1400">
                <a:solidFill>
                  <a:srgbClr val="F3F3F3"/>
                </a:solidFill>
                <a:latin typeface="Advent Pro Light"/>
                <a:ea typeface="Advent Pro Light"/>
                <a:cs typeface="Advent Pro Light"/>
                <a:sym typeface="Advent Pro Ligh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54"/>
        <p:cNvGrpSpPr/>
        <p:nvPr/>
      </p:nvGrpSpPr>
      <p:grpSpPr>
        <a:xfrm>
          <a:off x="0" y="0"/>
          <a:ext cx="0" cy="0"/>
          <a:chOff x="0" y="0"/>
          <a:chExt cx="0" cy="0"/>
        </a:xfrm>
      </p:grpSpPr>
      <p:sp>
        <p:nvSpPr>
          <p:cNvPr id="55" name="Google Shape;55;p11"/>
          <p:cNvSpPr txBox="1">
            <a:spLocks noGrp="1"/>
          </p:cNvSpPr>
          <p:nvPr>
            <p:ph type="title"/>
          </p:nvPr>
        </p:nvSpPr>
        <p:spPr>
          <a:xfrm>
            <a:off x="720100" y="509825"/>
            <a:ext cx="77040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F3F3F3"/>
              </a:buClr>
              <a:buSzPts val="3000"/>
              <a:buNone/>
              <a:defRPr sz="3000">
                <a:solidFill>
                  <a:srgbClr val="F3F3F3"/>
                </a:solidFill>
              </a:defRPr>
            </a:lvl1pPr>
            <a:lvl2pPr lvl="1" algn="ctr">
              <a:lnSpc>
                <a:spcPct val="100000"/>
              </a:lnSpc>
              <a:spcBef>
                <a:spcPts val="0"/>
              </a:spcBef>
              <a:spcAft>
                <a:spcPts val="0"/>
              </a:spcAft>
              <a:buClr>
                <a:srgbClr val="F3F3F3"/>
              </a:buClr>
              <a:buSzPts val="3000"/>
              <a:buNone/>
              <a:defRPr sz="3000">
                <a:solidFill>
                  <a:srgbClr val="F3F3F3"/>
                </a:solidFill>
              </a:defRPr>
            </a:lvl2pPr>
            <a:lvl3pPr lvl="2" algn="ctr">
              <a:lnSpc>
                <a:spcPct val="100000"/>
              </a:lnSpc>
              <a:spcBef>
                <a:spcPts val="0"/>
              </a:spcBef>
              <a:spcAft>
                <a:spcPts val="0"/>
              </a:spcAft>
              <a:buClr>
                <a:srgbClr val="F3F3F3"/>
              </a:buClr>
              <a:buSzPts val="3000"/>
              <a:buNone/>
              <a:defRPr sz="3000">
                <a:solidFill>
                  <a:srgbClr val="F3F3F3"/>
                </a:solidFill>
              </a:defRPr>
            </a:lvl3pPr>
            <a:lvl4pPr lvl="3" algn="ctr">
              <a:lnSpc>
                <a:spcPct val="100000"/>
              </a:lnSpc>
              <a:spcBef>
                <a:spcPts val="0"/>
              </a:spcBef>
              <a:spcAft>
                <a:spcPts val="0"/>
              </a:spcAft>
              <a:buClr>
                <a:srgbClr val="F3F3F3"/>
              </a:buClr>
              <a:buSzPts val="3000"/>
              <a:buNone/>
              <a:defRPr sz="3000">
                <a:solidFill>
                  <a:srgbClr val="F3F3F3"/>
                </a:solidFill>
              </a:defRPr>
            </a:lvl4pPr>
            <a:lvl5pPr lvl="4" algn="ctr">
              <a:lnSpc>
                <a:spcPct val="100000"/>
              </a:lnSpc>
              <a:spcBef>
                <a:spcPts val="0"/>
              </a:spcBef>
              <a:spcAft>
                <a:spcPts val="0"/>
              </a:spcAft>
              <a:buClr>
                <a:srgbClr val="F3F3F3"/>
              </a:buClr>
              <a:buSzPts val="3000"/>
              <a:buNone/>
              <a:defRPr sz="3000">
                <a:solidFill>
                  <a:srgbClr val="F3F3F3"/>
                </a:solidFill>
              </a:defRPr>
            </a:lvl5pPr>
            <a:lvl6pPr lvl="5" algn="ctr">
              <a:lnSpc>
                <a:spcPct val="100000"/>
              </a:lnSpc>
              <a:spcBef>
                <a:spcPts val="0"/>
              </a:spcBef>
              <a:spcAft>
                <a:spcPts val="0"/>
              </a:spcAft>
              <a:buClr>
                <a:srgbClr val="F3F3F3"/>
              </a:buClr>
              <a:buSzPts val="3000"/>
              <a:buNone/>
              <a:defRPr sz="3000">
                <a:solidFill>
                  <a:srgbClr val="F3F3F3"/>
                </a:solidFill>
              </a:defRPr>
            </a:lvl6pPr>
            <a:lvl7pPr lvl="6" algn="ctr">
              <a:lnSpc>
                <a:spcPct val="100000"/>
              </a:lnSpc>
              <a:spcBef>
                <a:spcPts val="0"/>
              </a:spcBef>
              <a:spcAft>
                <a:spcPts val="0"/>
              </a:spcAft>
              <a:buClr>
                <a:srgbClr val="F3F3F3"/>
              </a:buClr>
              <a:buSzPts val="3000"/>
              <a:buNone/>
              <a:defRPr sz="3000">
                <a:solidFill>
                  <a:srgbClr val="F3F3F3"/>
                </a:solidFill>
              </a:defRPr>
            </a:lvl7pPr>
            <a:lvl8pPr lvl="7" algn="ctr">
              <a:lnSpc>
                <a:spcPct val="100000"/>
              </a:lnSpc>
              <a:spcBef>
                <a:spcPts val="0"/>
              </a:spcBef>
              <a:spcAft>
                <a:spcPts val="0"/>
              </a:spcAft>
              <a:buClr>
                <a:srgbClr val="F3F3F3"/>
              </a:buClr>
              <a:buSzPts val="3000"/>
              <a:buNone/>
              <a:defRPr sz="3000">
                <a:solidFill>
                  <a:srgbClr val="F3F3F3"/>
                </a:solidFill>
              </a:defRPr>
            </a:lvl8pPr>
            <a:lvl9pPr lvl="8" algn="ctr">
              <a:lnSpc>
                <a:spcPct val="100000"/>
              </a:lnSpc>
              <a:spcBef>
                <a:spcPts val="0"/>
              </a:spcBef>
              <a:spcAft>
                <a:spcPts val="0"/>
              </a:spcAft>
              <a:buClr>
                <a:srgbClr val="F3F3F3"/>
              </a:buClr>
              <a:buSzPts val="3000"/>
              <a:buNone/>
              <a:defRPr sz="3000">
                <a:solidFill>
                  <a:srgbClr val="F3F3F3"/>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blipFill>
          <a:blip r:embed="rId2">
            <a:alphaModFix/>
          </a:blip>
          <a:stretch>
            <a:fillRect/>
          </a:stretch>
        </a:blipFill>
        <a:effectLst/>
      </p:bgPr>
    </p:bg>
    <p:spTree>
      <p:nvGrpSpPr>
        <p:cNvPr id="1" name="Shape 56"/>
        <p:cNvGrpSpPr/>
        <p:nvPr/>
      </p:nvGrpSpPr>
      <p:grpSpPr>
        <a:xfrm>
          <a:off x="0" y="0"/>
          <a:ext cx="0" cy="0"/>
          <a:chOff x="0" y="0"/>
          <a:chExt cx="0" cy="0"/>
        </a:xfrm>
      </p:grpSpPr>
      <p:sp>
        <p:nvSpPr>
          <p:cNvPr id="57" name="Google Shape;57;p12"/>
          <p:cNvSpPr txBox="1">
            <a:spLocks noGrp="1"/>
          </p:cNvSpPr>
          <p:nvPr>
            <p:ph type="subTitle" idx="1"/>
          </p:nvPr>
        </p:nvSpPr>
        <p:spPr>
          <a:xfrm flipH="1">
            <a:off x="5584135" y="2904500"/>
            <a:ext cx="1701300" cy="4455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400"/>
              <a:buFont typeface="Anton"/>
              <a:buNone/>
              <a:defRPr sz="1800">
                <a:latin typeface="Anton"/>
                <a:ea typeface="Anton"/>
                <a:cs typeface="Anton"/>
                <a:sym typeface="Anton"/>
              </a:defRPr>
            </a:lvl1pPr>
            <a:lvl2pPr lvl="1" algn="ctr">
              <a:lnSpc>
                <a:spcPct val="100000"/>
              </a:lnSpc>
              <a:spcBef>
                <a:spcPts val="0"/>
              </a:spcBef>
              <a:spcAft>
                <a:spcPts val="0"/>
              </a:spcAft>
              <a:buSzPts val="1400"/>
              <a:buFont typeface="Anton"/>
              <a:buNone/>
              <a:defRPr sz="1400" b="1">
                <a:latin typeface="Anton"/>
                <a:ea typeface="Anton"/>
                <a:cs typeface="Anton"/>
                <a:sym typeface="Anton"/>
              </a:defRPr>
            </a:lvl2pPr>
            <a:lvl3pPr lvl="2" algn="ctr">
              <a:lnSpc>
                <a:spcPct val="100000"/>
              </a:lnSpc>
              <a:spcBef>
                <a:spcPts val="0"/>
              </a:spcBef>
              <a:spcAft>
                <a:spcPts val="0"/>
              </a:spcAft>
              <a:buSzPts val="1400"/>
              <a:buFont typeface="Anton"/>
              <a:buNone/>
              <a:defRPr sz="1400" b="1">
                <a:latin typeface="Anton"/>
                <a:ea typeface="Anton"/>
                <a:cs typeface="Anton"/>
                <a:sym typeface="Anton"/>
              </a:defRPr>
            </a:lvl3pPr>
            <a:lvl4pPr lvl="3" algn="ctr">
              <a:lnSpc>
                <a:spcPct val="100000"/>
              </a:lnSpc>
              <a:spcBef>
                <a:spcPts val="0"/>
              </a:spcBef>
              <a:spcAft>
                <a:spcPts val="0"/>
              </a:spcAft>
              <a:buSzPts val="1400"/>
              <a:buFont typeface="Anton"/>
              <a:buNone/>
              <a:defRPr sz="1400" b="1">
                <a:latin typeface="Anton"/>
                <a:ea typeface="Anton"/>
                <a:cs typeface="Anton"/>
                <a:sym typeface="Anton"/>
              </a:defRPr>
            </a:lvl4pPr>
            <a:lvl5pPr lvl="4" algn="ctr">
              <a:lnSpc>
                <a:spcPct val="100000"/>
              </a:lnSpc>
              <a:spcBef>
                <a:spcPts val="0"/>
              </a:spcBef>
              <a:spcAft>
                <a:spcPts val="0"/>
              </a:spcAft>
              <a:buSzPts val="1400"/>
              <a:buFont typeface="Anton"/>
              <a:buNone/>
              <a:defRPr sz="1400" b="1">
                <a:latin typeface="Anton"/>
                <a:ea typeface="Anton"/>
                <a:cs typeface="Anton"/>
                <a:sym typeface="Anton"/>
              </a:defRPr>
            </a:lvl5pPr>
            <a:lvl6pPr lvl="5" algn="ctr">
              <a:lnSpc>
                <a:spcPct val="100000"/>
              </a:lnSpc>
              <a:spcBef>
                <a:spcPts val="0"/>
              </a:spcBef>
              <a:spcAft>
                <a:spcPts val="0"/>
              </a:spcAft>
              <a:buSzPts val="1400"/>
              <a:buFont typeface="Anton"/>
              <a:buNone/>
              <a:defRPr sz="1400" b="1">
                <a:latin typeface="Anton"/>
                <a:ea typeface="Anton"/>
                <a:cs typeface="Anton"/>
                <a:sym typeface="Anton"/>
              </a:defRPr>
            </a:lvl6pPr>
            <a:lvl7pPr lvl="6" algn="ctr">
              <a:lnSpc>
                <a:spcPct val="100000"/>
              </a:lnSpc>
              <a:spcBef>
                <a:spcPts val="0"/>
              </a:spcBef>
              <a:spcAft>
                <a:spcPts val="0"/>
              </a:spcAft>
              <a:buSzPts val="1400"/>
              <a:buFont typeface="Anton"/>
              <a:buNone/>
              <a:defRPr sz="1400" b="1">
                <a:latin typeface="Anton"/>
                <a:ea typeface="Anton"/>
                <a:cs typeface="Anton"/>
                <a:sym typeface="Anton"/>
              </a:defRPr>
            </a:lvl7pPr>
            <a:lvl8pPr lvl="7" algn="ctr">
              <a:lnSpc>
                <a:spcPct val="100000"/>
              </a:lnSpc>
              <a:spcBef>
                <a:spcPts val="0"/>
              </a:spcBef>
              <a:spcAft>
                <a:spcPts val="0"/>
              </a:spcAft>
              <a:buSzPts val="1400"/>
              <a:buFont typeface="Anton"/>
              <a:buNone/>
              <a:defRPr sz="1400" b="1">
                <a:latin typeface="Anton"/>
                <a:ea typeface="Anton"/>
                <a:cs typeface="Anton"/>
                <a:sym typeface="Anton"/>
              </a:defRPr>
            </a:lvl8pPr>
            <a:lvl9pPr lvl="8" algn="ctr">
              <a:lnSpc>
                <a:spcPct val="100000"/>
              </a:lnSpc>
              <a:spcBef>
                <a:spcPts val="0"/>
              </a:spcBef>
              <a:spcAft>
                <a:spcPts val="0"/>
              </a:spcAft>
              <a:buSzPts val="1400"/>
              <a:buFont typeface="Anton"/>
              <a:buNone/>
              <a:defRPr sz="1400" b="1">
                <a:latin typeface="Anton"/>
                <a:ea typeface="Anton"/>
                <a:cs typeface="Anton"/>
                <a:sym typeface="Anton"/>
              </a:defRPr>
            </a:lvl9pPr>
          </a:lstStyle>
          <a:p>
            <a:endParaRPr/>
          </a:p>
        </p:txBody>
      </p:sp>
      <p:sp>
        <p:nvSpPr>
          <p:cNvPr id="58" name="Google Shape;58;p12"/>
          <p:cNvSpPr txBox="1">
            <a:spLocks noGrp="1"/>
          </p:cNvSpPr>
          <p:nvPr>
            <p:ph type="subTitle" idx="2"/>
          </p:nvPr>
        </p:nvSpPr>
        <p:spPr>
          <a:xfrm flipH="1">
            <a:off x="5079300" y="3229525"/>
            <a:ext cx="2711100" cy="739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100"/>
              <a:buFont typeface="Josefin Slab"/>
              <a:buNone/>
              <a:defRPr sz="1400"/>
            </a:lvl1pPr>
            <a:lvl2pPr lvl="1"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59" name="Google Shape;59;p12"/>
          <p:cNvSpPr txBox="1">
            <a:spLocks noGrp="1"/>
          </p:cNvSpPr>
          <p:nvPr>
            <p:ph type="subTitle" idx="3"/>
          </p:nvPr>
        </p:nvSpPr>
        <p:spPr>
          <a:xfrm flipH="1">
            <a:off x="1858635" y="2904500"/>
            <a:ext cx="1701300" cy="4455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400"/>
              <a:buFont typeface="Anton"/>
              <a:buNone/>
              <a:defRPr sz="1800">
                <a:latin typeface="Anton"/>
                <a:ea typeface="Anton"/>
                <a:cs typeface="Anton"/>
                <a:sym typeface="Anton"/>
              </a:defRPr>
            </a:lvl1pPr>
            <a:lvl2pPr lvl="1" algn="ctr">
              <a:lnSpc>
                <a:spcPct val="100000"/>
              </a:lnSpc>
              <a:spcBef>
                <a:spcPts val="0"/>
              </a:spcBef>
              <a:spcAft>
                <a:spcPts val="0"/>
              </a:spcAft>
              <a:buSzPts val="1400"/>
              <a:buFont typeface="Anton"/>
              <a:buNone/>
              <a:defRPr sz="1400" b="1">
                <a:latin typeface="Anton"/>
                <a:ea typeface="Anton"/>
                <a:cs typeface="Anton"/>
                <a:sym typeface="Anton"/>
              </a:defRPr>
            </a:lvl2pPr>
            <a:lvl3pPr lvl="2" algn="ctr">
              <a:lnSpc>
                <a:spcPct val="100000"/>
              </a:lnSpc>
              <a:spcBef>
                <a:spcPts val="0"/>
              </a:spcBef>
              <a:spcAft>
                <a:spcPts val="0"/>
              </a:spcAft>
              <a:buSzPts val="1400"/>
              <a:buFont typeface="Anton"/>
              <a:buNone/>
              <a:defRPr sz="1400" b="1">
                <a:latin typeface="Anton"/>
                <a:ea typeface="Anton"/>
                <a:cs typeface="Anton"/>
                <a:sym typeface="Anton"/>
              </a:defRPr>
            </a:lvl3pPr>
            <a:lvl4pPr lvl="3" algn="ctr">
              <a:lnSpc>
                <a:spcPct val="100000"/>
              </a:lnSpc>
              <a:spcBef>
                <a:spcPts val="0"/>
              </a:spcBef>
              <a:spcAft>
                <a:spcPts val="0"/>
              </a:spcAft>
              <a:buSzPts val="1400"/>
              <a:buFont typeface="Anton"/>
              <a:buNone/>
              <a:defRPr sz="1400" b="1">
                <a:latin typeface="Anton"/>
                <a:ea typeface="Anton"/>
                <a:cs typeface="Anton"/>
                <a:sym typeface="Anton"/>
              </a:defRPr>
            </a:lvl4pPr>
            <a:lvl5pPr lvl="4" algn="ctr">
              <a:lnSpc>
                <a:spcPct val="100000"/>
              </a:lnSpc>
              <a:spcBef>
                <a:spcPts val="0"/>
              </a:spcBef>
              <a:spcAft>
                <a:spcPts val="0"/>
              </a:spcAft>
              <a:buSzPts val="1400"/>
              <a:buFont typeface="Anton"/>
              <a:buNone/>
              <a:defRPr sz="1400" b="1">
                <a:latin typeface="Anton"/>
                <a:ea typeface="Anton"/>
                <a:cs typeface="Anton"/>
                <a:sym typeface="Anton"/>
              </a:defRPr>
            </a:lvl5pPr>
            <a:lvl6pPr lvl="5" algn="ctr">
              <a:lnSpc>
                <a:spcPct val="100000"/>
              </a:lnSpc>
              <a:spcBef>
                <a:spcPts val="0"/>
              </a:spcBef>
              <a:spcAft>
                <a:spcPts val="0"/>
              </a:spcAft>
              <a:buSzPts val="1400"/>
              <a:buFont typeface="Anton"/>
              <a:buNone/>
              <a:defRPr sz="1400" b="1">
                <a:latin typeface="Anton"/>
                <a:ea typeface="Anton"/>
                <a:cs typeface="Anton"/>
                <a:sym typeface="Anton"/>
              </a:defRPr>
            </a:lvl6pPr>
            <a:lvl7pPr lvl="6" algn="ctr">
              <a:lnSpc>
                <a:spcPct val="100000"/>
              </a:lnSpc>
              <a:spcBef>
                <a:spcPts val="0"/>
              </a:spcBef>
              <a:spcAft>
                <a:spcPts val="0"/>
              </a:spcAft>
              <a:buSzPts val="1400"/>
              <a:buFont typeface="Anton"/>
              <a:buNone/>
              <a:defRPr sz="1400" b="1">
                <a:latin typeface="Anton"/>
                <a:ea typeface="Anton"/>
                <a:cs typeface="Anton"/>
                <a:sym typeface="Anton"/>
              </a:defRPr>
            </a:lvl7pPr>
            <a:lvl8pPr lvl="7" algn="ctr">
              <a:lnSpc>
                <a:spcPct val="100000"/>
              </a:lnSpc>
              <a:spcBef>
                <a:spcPts val="0"/>
              </a:spcBef>
              <a:spcAft>
                <a:spcPts val="0"/>
              </a:spcAft>
              <a:buSzPts val="1400"/>
              <a:buFont typeface="Anton"/>
              <a:buNone/>
              <a:defRPr sz="1400" b="1">
                <a:latin typeface="Anton"/>
                <a:ea typeface="Anton"/>
                <a:cs typeface="Anton"/>
                <a:sym typeface="Anton"/>
              </a:defRPr>
            </a:lvl8pPr>
            <a:lvl9pPr lvl="8" algn="ctr">
              <a:lnSpc>
                <a:spcPct val="100000"/>
              </a:lnSpc>
              <a:spcBef>
                <a:spcPts val="0"/>
              </a:spcBef>
              <a:spcAft>
                <a:spcPts val="0"/>
              </a:spcAft>
              <a:buSzPts val="1400"/>
              <a:buFont typeface="Anton"/>
              <a:buNone/>
              <a:defRPr sz="1400" b="1">
                <a:latin typeface="Anton"/>
                <a:ea typeface="Anton"/>
                <a:cs typeface="Anton"/>
                <a:sym typeface="Anton"/>
              </a:defRPr>
            </a:lvl9pPr>
          </a:lstStyle>
          <a:p>
            <a:endParaRPr/>
          </a:p>
        </p:txBody>
      </p:sp>
      <p:sp>
        <p:nvSpPr>
          <p:cNvPr id="60" name="Google Shape;60;p12"/>
          <p:cNvSpPr txBox="1">
            <a:spLocks noGrp="1"/>
          </p:cNvSpPr>
          <p:nvPr>
            <p:ph type="subTitle" idx="4"/>
          </p:nvPr>
        </p:nvSpPr>
        <p:spPr>
          <a:xfrm flipH="1">
            <a:off x="1353800" y="3229525"/>
            <a:ext cx="2711100" cy="7392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100"/>
              <a:buFont typeface="Josefin Slab"/>
              <a:buNone/>
              <a:defRPr sz="1400"/>
            </a:lvl1pPr>
            <a:lvl2pPr lvl="1"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61" name="Google Shape;61;p12"/>
          <p:cNvSpPr txBox="1">
            <a:spLocks noGrp="1"/>
          </p:cNvSpPr>
          <p:nvPr>
            <p:ph type="title"/>
          </p:nvPr>
        </p:nvSpPr>
        <p:spPr>
          <a:xfrm>
            <a:off x="720100" y="509825"/>
            <a:ext cx="77040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F3F3F3"/>
              </a:buClr>
              <a:buSzPts val="3000"/>
              <a:buNone/>
              <a:defRPr sz="3000">
                <a:solidFill>
                  <a:srgbClr val="F3F3F3"/>
                </a:solidFill>
              </a:defRPr>
            </a:lvl1pPr>
            <a:lvl2pPr lvl="1" algn="ctr">
              <a:lnSpc>
                <a:spcPct val="100000"/>
              </a:lnSpc>
              <a:spcBef>
                <a:spcPts val="0"/>
              </a:spcBef>
              <a:spcAft>
                <a:spcPts val="0"/>
              </a:spcAft>
              <a:buClr>
                <a:srgbClr val="F3F3F3"/>
              </a:buClr>
              <a:buSzPts val="3000"/>
              <a:buNone/>
              <a:defRPr sz="3000">
                <a:solidFill>
                  <a:srgbClr val="F3F3F3"/>
                </a:solidFill>
              </a:defRPr>
            </a:lvl2pPr>
            <a:lvl3pPr lvl="2" algn="ctr">
              <a:lnSpc>
                <a:spcPct val="100000"/>
              </a:lnSpc>
              <a:spcBef>
                <a:spcPts val="0"/>
              </a:spcBef>
              <a:spcAft>
                <a:spcPts val="0"/>
              </a:spcAft>
              <a:buClr>
                <a:srgbClr val="F3F3F3"/>
              </a:buClr>
              <a:buSzPts val="3000"/>
              <a:buNone/>
              <a:defRPr sz="3000">
                <a:solidFill>
                  <a:srgbClr val="F3F3F3"/>
                </a:solidFill>
              </a:defRPr>
            </a:lvl3pPr>
            <a:lvl4pPr lvl="3" algn="ctr">
              <a:lnSpc>
                <a:spcPct val="100000"/>
              </a:lnSpc>
              <a:spcBef>
                <a:spcPts val="0"/>
              </a:spcBef>
              <a:spcAft>
                <a:spcPts val="0"/>
              </a:spcAft>
              <a:buClr>
                <a:srgbClr val="F3F3F3"/>
              </a:buClr>
              <a:buSzPts val="3000"/>
              <a:buNone/>
              <a:defRPr sz="3000">
                <a:solidFill>
                  <a:srgbClr val="F3F3F3"/>
                </a:solidFill>
              </a:defRPr>
            </a:lvl4pPr>
            <a:lvl5pPr lvl="4" algn="ctr">
              <a:lnSpc>
                <a:spcPct val="100000"/>
              </a:lnSpc>
              <a:spcBef>
                <a:spcPts val="0"/>
              </a:spcBef>
              <a:spcAft>
                <a:spcPts val="0"/>
              </a:spcAft>
              <a:buClr>
                <a:srgbClr val="F3F3F3"/>
              </a:buClr>
              <a:buSzPts val="3000"/>
              <a:buNone/>
              <a:defRPr sz="3000">
                <a:solidFill>
                  <a:srgbClr val="F3F3F3"/>
                </a:solidFill>
              </a:defRPr>
            </a:lvl5pPr>
            <a:lvl6pPr lvl="5" algn="ctr">
              <a:lnSpc>
                <a:spcPct val="100000"/>
              </a:lnSpc>
              <a:spcBef>
                <a:spcPts val="0"/>
              </a:spcBef>
              <a:spcAft>
                <a:spcPts val="0"/>
              </a:spcAft>
              <a:buClr>
                <a:srgbClr val="F3F3F3"/>
              </a:buClr>
              <a:buSzPts val="3000"/>
              <a:buNone/>
              <a:defRPr sz="3000">
                <a:solidFill>
                  <a:srgbClr val="F3F3F3"/>
                </a:solidFill>
              </a:defRPr>
            </a:lvl6pPr>
            <a:lvl7pPr lvl="6" algn="ctr">
              <a:lnSpc>
                <a:spcPct val="100000"/>
              </a:lnSpc>
              <a:spcBef>
                <a:spcPts val="0"/>
              </a:spcBef>
              <a:spcAft>
                <a:spcPts val="0"/>
              </a:spcAft>
              <a:buClr>
                <a:srgbClr val="F3F3F3"/>
              </a:buClr>
              <a:buSzPts val="3000"/>
              <a:buNone/>
              <a:defRPr sz="3000">
                <a:solidFill>
                  <a:srgbClr val="F3F3F3"/>
                </a:solidFill>
              </a:defRPr>
            </a:lvl7pPr>
            <a:lvl8pPr lvl="7" algn="ctr">
              <a:lnSpc>
                <a:spcPct val="100000"/>
              </a:lnSpc>
              <a:spcBef>
                <a:spcPts val="0"/>
              </a:spcBef>
              <a:spcAft>
                <a:spcPts val="0"/>
              </a:spcAft>
              <a:buClr>
                <a:srgbClr val="F3F3F3"/>
              </a:buClr>
              <a:buSzPts val="3000"/>
              <a:buNone/>
              <a:defRPr sz="3000">
                <a:solidFill>
                  <a:srgbClr val="F3F3F3"/>
                </a:solidFill>
              </a:defRPr>
            </a:lvl8pPr>
            <a:lvl9pPr lvl="8" algn="ctr">
              <a:lnSpc>
                <a:spcPct val="100000"/>
              </a:lnSpc>
              <a:spcBef>
                <a:spcPts val="0"/>
              </a:spcBef>
              <a:spcAft>
                <a:spcPts val="0"/>
              </a:spcAft>
              <a:buClr>
                <a:srgbClr val="F3F3F3"/>
              </a:buClr>
              <a:buSzPts val="3000"/>
              <a:buNone/>
              <a:defRPr sz="3000">
                <a:solidFill>
                  <a:srgbClr val="F3F3F3"/>
                </a:solidFil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62"/>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BLANK_1_1_1_1_1_1_1_1">
    <p:bg>
      <p:bgPr>
        <a:blipFill>
          <a:blip r:embed="rId2">
            <a:alphaModFix/>
          </a:blip>
          <a:stretch>
            <a:fillRect/>
          </a:stretch>
        </a:blipFill>
        <a:effectLst/>
      </p:bgPr>
    </p:bg>
    <p:spTree>
      <p:nvGrpSpPr>
        <p:cNvPr id="1" name="Shape 63"/>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2">
  <p:cSld name="BLANK_1_1_1_1_1_1_1_1_1">
    <p:bg>
      <p:bgPr>
        <a:blipFill>
          <a:blip r:embed="rId2">
            <a:alphaModFix/>
          </a:blip>
          <a:stretch>
            <a:fillRect/>
          </a:stretch>
        </a:blipFill>
        <a:effectLst/>
      </p:bgPr>
    </p:bg>
    <p:spTree>
      <p:nvGrpSpPr>
        <p:cNvPr id="1" name="Shape 64"/>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Agenda">
  <p:cSld name="BLANK_1">
    <p:bg>
      <p:bgPr>
        <a:blipFill>
          <a:blip r:embed="rId2">
            <a:alphaModFix/>
          </a:blip>
          <a:stretch>
            <a:fillRect/>
          </a:stretch>
        </a:blip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1511713" y="1452625"/>
            <a:ext cx="2339100" cy="4215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sz="2400" i="0">
                <a:solidFill>
                  <a:srgbClr val="F3F3F3"/>
                </a:solidFill>
              </a:defRPr>
            </a:lvl1pPr>
            <a:lvl2pPr lvl="1" algn="r">
              <a:lnSpc>
                <a:spcPct val="100000"/>
              </a:lnSpc>
              <a:spcBef>
                <a:spcPts val="0"/>
              </a:spcBef>
              <a:spcAft>
                <a:spcPts val="0"/>
              </a:spcAft>
              <a:buSzPts val="1400"/>
              <a:buNone/>
              <a:defRPr sz="1400"/>
            </a:lvl2pPr>
            <a:lvl3pPr lvl="2" algn="r">
              <a:lnSpc>
                <a:spcPct val="100000"/>
              </a:lnSpc>
              <a:spcBef>
                <a:spcPts val="0"/>
              </a:spcBef>
              <a:spcAft>
                <a:spcPts val="0"/>
              </a:spcAft>
              <a:buSzPts val="1400"/>
              <a:buNone/>
              <a:defRPr sz="1400"/>
            </a:lvl3pPr>
            <a:lvl4pPr lvl="3" algn="r">
              <a:lnSpc>
                <a:spcPct val="100000"/>
              </a:lnSpc>
              <a:spcBef>
                <a:spcPts val="0"/>
              </a:spcBef>
              <a:spcAft>
                <a:spcPts val="0"/>
              </a:spcAft>
              <a:buSzPts val="1400"/>
              <a:buNone/>
              <a:defRPr sz="1400"/>
            </a:lvl4pPr>
            <a:lvl5pPr lvl="4" algn="r">
              <a:lnSpc>
                <a:spcPct val="100000"/>
              </a:lnSpc>
              <a:spcBef>
                <a:spcPts val="0"/>
              </a:spcBef>
              <a:spcAft>
                <a:spcPts val="0"/>
              </a:spcAft>
              <a:buSzPts val="1400"/>
              <a:buNone/>
              <a:defRPr sz="1400"/>
            </a:lvl5pPr>
            <a:lvl6pPr lvl="5" algn="r">
              <a:lnSpc>
                <a:spcPct val="100000"/>
              </a:lnSpc>
              <a:spcBef>
                <a:spcPts val="0"/>
              </a:spcBef>
              <a:spcAft>
                <a:spcPts val="0"/>
              </a:spcAft>
              <a:buSzPts val="1400"/>
              <a:buNone/>
              <a:defRPr sz="1400"/>
            </a:lvl6pPr>
            <a:lvl7pPr lvl="6" algn="r">
              <a:lnSpc>
                <a:spcPct val="100000"/>
              </a:lnSpc>
              <a:spcBef>
                <a:spcPts val="0"/>
              </a:spcBef>
              <a:spcAft>
                <a:spcPts val="0"/>
              </a:spcAft>
              <a:buSzPts val="1400"/>
              <a:buNone/>
              <a:defRPr sz="1400"/>
            </a:lvl7pPr>
            <a:lvl8pPr lvl="7" algn="r">
              <a:lnSpc>
                <a:spcPct val="100000"/>
              </a:lnSpc>
              <a:spcBef>
                <a:spcPts val="0"/>
              </a:spcBef>
              <a:spcAft>
                <a:spcPts val="0"/>
              </a:spcAft>
              <a:buSzPts val="1400"/>
              <a:buNone/>
              <a:defRPr sz="1400"/>
            </a:lvl8pPr>
            <a:lvl9pPr lvl="8" algn="r">
              <a:lnSpc>
                <a:spcPct val="100000"/>
              </a:lnSpc>
              <a:spcBef>
                <a:spcPts val="0"/>
              </a:spcBef>
              <a:spcAft>
                <a:spcPts val="0"/>
              </a:spcAft>
              <a:buSzPts val="1400"/>
              <a:buNone/>
              <a:defRPr sz="1400"/>
            </a:lvl9pPr>
          </a:lstStyle>
          <a:p>
            <a:endParaRPr/>
          </a:p>
        </p:txBody>
      </p:sp>
      <p:sp>
        <p:nvSpPr>
          <p:cNvPr id="13" name="Google Shape;13;p3"/>
          <p:cNvSpPr txBox="1">
            <a:spLocks noGrp="1"/>
          </p:cNvSpPr>
          <p:nvPr>
            <p:ph type="subTitle" idx="1"/>
          </p:nvPr>
        </p:nvSpPr>
        <p:spPr>
          <a:xfrm>
            <a:off x="1511712" y="1779575"/>
            <a:ext cx="2339100" cy="644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200"/>
              <a:buNone/>
              <a:defRPr sz="1400">
                <a:solidFill>
                  <a:srgbClr val="F3F3F3"/>
                </a:solidFill>
              </a:defRPr>
            </a:lvl1pPr>
            <a:lvl2pPr lvl="1" algn="l">
              <a:lnSpc>
                <a:spcPct val="100000"/>
              </a:lnSpc>
              <a:spcBef>
                <a:spcPts val="1600"/>
              </a:spcBef>
              <a:spcAft>
                <a:spcPts val="0"/>
              </a:spcAft>
              <a:buSzPts val="1200"/>
              <a:buNone/>
              <a:defRPr sz="1400">
                <a:solidFill>
                  <a:srgbClr val="F3F3F3"/>
                </a:solidFill>
              </a:defRPr>
            </a:lvl2pPr>
            <a:lvl3pPr lvl="2" algn="l">
              <a:lnSpc>
                <a:spcPct val="100000"/>
              </a:lnSpc>
              <a:spcBef>
                <a:spcPts val="1600"/>
              </a:spcBef>
              <a:spcAft>
                <a:spcPts val="0"/>
              </a:spcAft>
              <a:buSzPts val="1200"/>
              <a:buNone/>
              <a:defRPr sz="1400">
                <a:solidFill>
                  <a:srgbClr val="F3F3F3"/>
                </a:solidFill>
              </a:defRPr>
            </a:lvl3pPr>
            <a:lvl4pPr lvl="3" algn="l">
              <a:lnSpc>
                <a:spcPct val="100000"/>
              </a:lnSpc>
              <a:spcBef>
                <a:spcPts val="1600"/>
              </a:spcBef>
              <a:spcAft>
                <a:spcPts val="0"/>
              </a:spcAft>
              <a:buSzPts val="1200"/>
              <a:buNone/>
              <a:defRPr sz="1400">
                <a:solidFill>
                  <a:srgbClr val="F3F3F3"/>
                </a:solidFill>
              </a:defRPr>
            </a:lvl4pPr>
            <a:lvl5pPr lvl="4" algn="l">
              <a:lnSpc>
                <a:spcPct val="100000"/>
              </a:lnSpc>
              <a:spcBef>
                <a:spcPts val="1600"/>
              </a:spcBef>
              <a:spcAft>
                <a:spcPts val="0"/>
              </a:spcAft>
              <a:buSzPts val="1200"/>
              <a:buNone/>
              <a:defRPr sz="1400">
                <a:solidFill>
                  <a:srgbClr val="F3F3F3"/>
                </a:solidFill>
              </a:defRPr>
            </a:lvl5pPr>
            <a:lvl6pPr lvl="5" algn="l">
              <a:lnSpc>
                <a:spcPct val="100000"/>
              </a:lnSpc>
              <a:spcBef>
                <a:spcPts val="1600"/>
              </a:spcBef>
              <a:spcAft>
                <a:spcPts val="0"/>
              </a:spcAft>
              <a:buSzPts val="1200"/>
              <a:buNone/>
              <a:defRPr sz="1400">
                <a:solidFill>
                  <a:srgbClr val="F3F3F3"/>
                </a:solidFill>
              </a:defRPr>
            </a:lvl6pPr>
            <a:lvl7pPr lvl="6" algn="l">
              <a:lnSpc>
                <a:spcPct val="100000"/>
              </a:lnSpc>
              <a:spcBef>
                <a:spcPts val="1600"/>
              </a:spcBef>
              <a:spcAft>
                <a:spcPts val="0"/>
              </a:spcAft>
              <a:buSzPts val="1200"/>
              <a:buNone/>
              <a:defRPr sz="1400">
                <a:solidFill>
                  <a:srgbClr val="F3F3F3"/>
                </a:solidFill>
              </a:defRPr>
            </a:lvl7pPr>
            <a:lvl8pPr lvl="7" algn="l">
              <a:lnSpc>
                <a:spcPct val="100000"/>
              </a:lnSpc>
              <a:spcBef>
                <a:spcPts val="1600"/>
              </a:spcBef>
              <a:spcAft>
                <a:spcPts val="0"/>
              </a:spcAft>
              <a:buSzPts val="1200"/>
              <a:buNone/>
              <a:defRPr sz="1400">
                <a:solidFill>
                  <a:srgbClr val="F3F3F3"/>
                </a:solidFill>
              </a:defRPr>
            </a:lvl8pPr>
            <a:lvl9pPr lvl="8" algn="l">
              <a:lnSpc>
                <a:spcPct val="100000"/>
              </a:lnSpc>
              <a:spcBef>
                <a:spcPts val="1600"/>
              </a:spcBef>
              <a:spcAft>
                <a:spcPts val="1600"/>
              </a:spcAft>
              <a:buSzPts val="1200"/>
              <a:buNone/>
              <a:defRPr sz="1400">
                <a:solidFill>
                  <a:srgbClr val="F3F3F3"/>
                </a:solidFill>
              </a:defRPr>
            </a:lvl9pPr>
          </a:lstStyle>
          <a:p>
            <a:endParaRPr/>
          </a:p>
        </p:txBody>
      </p:sp>
      <p:sp>
        <p:nvSpPr>
          <p:cNvPr id="14" name="Google Shape;14;p3"/>
          <p:cNvSpPr txBox="1">
            <a:spLocks noGrp="1"/>
          </p:cNvSpPr>
          <p:nvPr>
            <p:ph type="title" idx="2"/>
          </p:nvPr>
        </p:nvSpPr>
        <p:spPr>
          <a:xfrm>
            <a:off x="4845487" y="1455263"/>
            <a:ext cx="2339100" cy="421500"/>
          </a:xfrm>
          <a:prstGeom prst="rect">
            <a:avLst/>
          </a:prstGeom>
          <a:noFill/>
          <a:ln>
            <a:noFill/>
          </a:ln>
        </p:spPr>
        <p:txBody>
          <a:bodyPr spcFirstLastPara="1" wrap="square" lIns="0" tIns="0" rIns="0" bIns="0" anchor="ctr" anchorCtr="0">
            <a:noAutofit/>
          </a:bodyPr>
          <a:lstStyle>
            <a:lvl1pPr marR="72000" lvl="0" algn="l">
              <a:lnSpc>
                <a:spcPct val="100000"/>
              </a:lnSpc>
              <a:spcBef>
                <a:spcPts val="0"/>
              </a:spcBef>
              <a:spcAft>
                <a:spcPts val="0"/>
              </a:spcAft>
              <a:buSzPts val="1400"/>
              <a:buNone/>
              <a:defRPr sz="2400" i="0">
                <a:solidFill>
                  <a:srgbClr val="F3F3F3"/>
                </a:solidFill>
              </a:defRPr>
            </a:lvl1pPr>
            <a:lvl2pPr lvl="1" algn="l">
              <a:lnSpc>
                <a:spcPct val="100000"/>
              </a:lnSpc>
              <a:spcBef>
                <a:spcPts val="0"/>
              </a:spcBef>
              <a:spcAft>
                <a:spcPts val="0"/>
              </a:spcAft>
              <a:buSzPts val="1400"/>
              <a:buNone/>
              <a:defRPr sz="1400"/>
            </a:lvl2pPr>
            <a:lvl3pPr lvl="2" algn="l">
              <a:lnSpc>
                <a:spcPct val="100000"/>
              </a:lnSpc>
              <a:spcBef>
                <a:spcPts val="0"/>
              </a:spcBef>
              <a:spcAft>
                <a:spcPts val="0"/>
              </a:spcAft>
              <a:buSzPts val="1400"/>
              <a:buNone/>
              <a:defRPr sz="1400"/>
            </a:lvl3pPr>
            <a:lvl4pPr lvl="3" algn="l">
              <a:lnSpc>
                <a:spcPct val="100000"/>
              </a:lnSpc>
              <a:spcBef>
                <a:spcPts val="0"/>
              </a:spcBef>
              <a:spcAft>
                <a:spcPts val="0"/>
              </a:spcAft>
              <a:buSzPts val="1400"/>
              <a:buNone/>
              <a:defRPr sz="1400"/>
            </a:lvl4pPr>
            <a:lvl5pPr lvl="4" algn="l">
              <a:lnSpc>
                <a:spcPct val="100000"/>
              </a:lnSpc>
              <a:spcBef>
                <a:spcPts val="0"/>
              </a:spcBef>
              <a:spcAft>
                <a:spcPts val="0"/>
              </a:spcAft>
              <a:buSzPts val="1400"/>
              <a:buNone/>
              <a:defRPr sz="1400"/>
            </a:lvl5pPr>
            <a:lvl6pPr lvl="5" algn="l">
              <a:lnSpc>
                <a:spcPct val="100000"/>
              </a:lnSpc>
              <a:spcBef>
                <a:spcPts val="0"/>
              </a:spcBef>
              <a:spcAft>
                <a:spcPts val="0"/>
              </a:spcAft>
              <a:buSzPts val="1400"/>
              <a:buNone/>
              <a:defRPr sz="1400"/>
            </a:lvl6pPr>
            <a:lvl7pPr lvl="6" algn="l">
              <a:lnSpc>
                <a:spcPct val="100000"/>
              </a:lnSpc>
              <a:spcBef>
                <a:spcPts val="0"/>
              </a:spcBef>
              <a:spcAft>
                <a:spcPts val="0"/>
              </a:spcAft>
              <a:buSzPts val="1400"/>
              <a:buNone/>
              <a:defRPr sz="1400"/>
            </a:lvl7pPr>
            <a:lvl8pPr lvl="7" algn="l">
              <a:lnSpc>
                <a:spcPct val="100000"/>
              </a:lnSpc>
              <a:spcBef>
                <a:spcPts val="0"/>
              </a:spcBef>
              <a:spcAft>
                <a:spcPts val="0"/>
              </a:spcAft>
              <a:buSzPts val="1400"/>
              <a:buNone/>
              <a:defRPr sz="1400"/>
            </a:lvl8pPr>
            <a:lvl9pPr lvl="8" algn="l">
              <a:lnSpc>
                <a:spcPct val="100000"/>
              </a:lnSpc>
              <a:spcBef>
                <a:spcPts val="0"/>
              </a:spcBef>
              <a:spcAft>
                <a:spcPts val="0"/>
              </a:spcAft>
              <a:buSzPts val="1400"/>
              <a:buNone/>
              <a:defRPr sz="1400"/>
            </a:lvl9pPr>
          </a:lstStyle>
          <a:p>
            <a:endParaRPr/>
          </a:p>
        </p:txBody>
      </p:sp>
      <p:sp>
        <p:nvSpPr>
          <p:cNvPr id="15" name="Google Shape;15;p3"/>
          <p:cNvSpPr txBox="1">
            <a:spLocks noGrp="1"/>
          </p:cNvSpPr>
          <p:nvPr>
            <p:ph type="subTitle" idx="3"/>
          </p:nvPr>
        </p:nvSpPr>
        <p:spPr>
          <a:xfrm>
            <a:off x="4845487" y="1782238"/>
            <a:ext cx="2339100" cy="644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200"/>
              <a:buNone/>
              <a:defRPr sz="1400">
                <a:solidFill>
                  <a:srgbClr val="F3F3F3"/>
                </a:solidFill>
              </a:defRPr>
            </a:lvl1pPr>
            <a:lvl2pPr lvl="1" algn="l">
              <a:lnSpc>
                <a:spcPct val="100000"/>
              </a:lnSpc>
              <a:spcBef>
                <a:spcPts val="1600"/>
              </a:spcBef>
              <a:spcAft>
                <a:spcPts val="0"/>
              </a:spcAft>
              <a:buSzPts val="1200"/>
              <a:buNone/>
              <a:defRPr sz="1400">
                <a:solidFill>
                  <a:srgbClr val="F3F3F3"/>
                </a:solidFill>
              </a:defRPr>
            </a:lvl2pPr>
            <a:lvl3pPr lvl="2" algn="l">
              <a:lnSpc>
                <a:spcPct val="100000"/>
              </a:lnSpc>
              <a:spcBef>
                <a:spcPts val="1600"/>
              </a:spcBef>
              <a:spcAft>
                <a:spcPts val="0"/>
              </a:spcAft>
              <a:buSzPts val="1200"/>
              <a:buNone/>
              <a:defRPr sz="1400">
                <a:solidFill>
                  <a:srgbClr val="F3F3F3"/>
                </a:solidFill>
              </a:defRPr>
            </a:lvl3pPr>
            <a:lvl4pPr lvl="3" algn="l">
              <a:lnSpc>
                <a:spcPct val="100000"/>
              </a:lnSpc>
              <a:spcBef>
                <a:spcPts val="1600"/>
              </a:spcBef>
              <a:spcAft>
                <a:spcPts val="0"/>
              </a:spcAft>
              <a:buSzPts val="1200"/>
              <a:buNone/>
              <a:defRPr sz="1400">
                <a:solidFill>
                  <a:srgbClr val="F3F3F3"/>
                </a:solidFill>
              </a:defRPr>
            </a:lvl4pPr>
            <a:lvl5pPr lvl="4" algn="l">
              <a:lnSpc>
                <a:spcPct val="100000"/>
              </a:lnSpc>
              <a:spcBef>
                <a:spcPts val="1600"/>
              </a:spcBef>
              <a:spcAft>
                <a:spcPts val="0"/>
              </a:spcAft>
              <a:buSzPts val="1200"/>
              <a:buNone/>
              <a:defRPr sz="1400">
                <a:solidFill>
                  <a:srgbClr val="F3F3F3"/>
                </a:solidFill>
              </a:defRPr>
            </a:lvl5pPr>
            <a:lvl6pPr lvl="5" algn="l">
              <a:lnSpc>
                <a:spcPct val="100000"/>
              </a:lnSpc>
              <a:spcBef>
                <a:spcPts val="1600"/>
              </a:spcBef>
              <a:spcAft>
                <a:spcPts val="0"/>
              </a:spcAft>
              <a:buSzPts val="1200"/>
              <a:buNone/>
              <a:defRPr sz="1400">
                <a:solidFill>
                  <a:srgbClr val="F3F3F3"/>
                </a:solidFill>
              </a:defRPr>
            </a:lvl6pPr>
            <a:lvl7pPr lvl="6" algn="l">
              <a:lnSpc>
                <a:spcPct val="100000"/>
              </a:lnSpc>
              <a:spcBef>
                <a:spcPts val="1600"/>
              </a:spcBef>
              <a:spcAft>
                <a:spcPts val="0"/>
              </a:spcAft>
              <a:buSzPts val="1200"/>
              <a:buNone/>
              <a:defRPr sz="1400">
                <a:solidFill>
                  <a:srgbClr val="F3F3F3"/>
                </a:solidFill>
              </a:defRPr>
            </a:lvl7pPr>
            <a:lvl8pPr lvl="7" algn="l">
              <a:lnSpc>
                <a:spcPct val="100000"/>
              </a:lnSpc>
              <a:spcBef>
                <a:spcPts val="1600"/>
              </a:spcBef>
              <a:spcAft>
                <a:spcPts val="0"/>
              </a:spcAft>
              <a:buSzPts val="1200"/>
              <a:buNone/>
              <a:defRPr sz="1400">
                <a:solidFill>
                  <a:srgbClr val="F3F3F3"/>
                </a:solidFill>
              </a:defRPr>
            </a:lvl8pPr>
            <a:lvl9pPr lvl="8" algn="l">
              <a:lnSpc>
                <a:spcPct val="100000"/>
              </a:lnSpc>
              <a:spcBef>
                <a:spcPts val="1600"/>
              </a:spcBef>
              <a:spcAft>
                <a:spcPts val="1600"/>
              </a:spcAft>
              <a:buSzPts val="1200"/>
              <a:buNone/>
              <a:defRPr sz="1400">
                <a:solidFill>
                  <a:srgbClr val="F3F3F3"/>
                </a:solidFill>
              </a:defRPr>
            </a:lvl9pPr>
          </a:lstStyle>
          <a:p>
            <a:endParaRPr/>
          </a:p>
        </p:txBody>
      </p:sp>
      <p:sp>
        <p:nvSpPr>
          <p:cNvPr id="16" name="Google Shape;16;p3"/>
          <p:cNvSpPr txBox="1">
            <a:spLocks noGrp="1"/>
          </p:cNvSpPr>
          <p:nvPr>
            <p:ph type="title" idx="4"/>
          </p:nvPr>
        </p:nvSpPr>
        <p:spPr>
          <a:xfrm>
            <a:off x="2768313" y="2877450"/>
            <a:ext cx="2339100" cy="4215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sz="2400" i="0">
                <a:solidFill>
                  <a:srgbClr val="F3F3F3"/>
                </a:solidFill>
              </a:defRPr>
            </a:lvl1pPr>
            <a:lvl2pPr lvl="1" algn="r">
              <a:lnSpc>
                <a:spcPct val="100000"/>
              </a:lnSpc>
              <a:spcBef>
                <a:spcPts val="0"/>
              </a:spcBef>
              <a:spcAft>
                <a:spcPts val="0"/>
              </a:spcAft>
              <a:buSzPts val="1400"/>
              <a:buNone/>
              <a:defRPr sz="1400"/>
            </a:lvl2pPr>
            <a:lvl3pPr lvl="2" algn="r">
              <a:lnSpc>
                <a:spcPct val="100000"/>
              </a:lnSpc>
              <a:spcBef>
                <a:spcPts val="0"/>
              </a:spcBef>
              <a:spcAft>
                <a:spcPts val="0"/>
              </a:spcAft>
              <a:buSzPts val="1400"/>
              <a:buNone/>
              <a:defRPr sz="1400"/>
            </a:lvl3pPr>
            <a:lvl4pPr lvl="3" algn="r">
              <a:lnSpc>
                <a:spcPct val="100000"/>
              </a:lnSpc>
              <a:spcBef>
                <a:spcPts val="0"/>
              </a:spcBef>
              <a:spcAft>
                <a:spcPts val="0"/>
              </a:spcAft>
              <a:buSzPts val="1400"/>
              <a:buNone/>
              <a:defRPr sz="1400"/>
            </a:lvl4pPr>
            <a:lvl5pPr lvl="4" algn="r">
              <a:lnSpc>
                <a:spcPct val="100000"/>
              </a:lnSpc>
              <a:spcBef>
                <a:spcPts val="0"/>
              </a:spcBef>
              <a:spcAft>
                <a:spcPts val="0"/>
              </a:spcAft>
              <a:buSzPts val="1400"/>
              <a:buNone/>
              <a:defRPr sz="1400"/>
            </a:lvl5pPr>
            <a:lvl6pPr lvl="5" algn="r">
              <a:lnSpc>
                <a:spcPct val="100000"/>
              </a:lnSpc>
              <a:spcBef>
                <a:spcPts val="0"/>
              </a:spcBef>
              <a:spcAft>
                <a:spcPts val="0"/>
              </a:spcAft>
              <a:buSzPts val="1400"/>
              <a:buNone/>
              <a:defRPr sz="1400"/>
            </a:lvl6pPr>
            <a:lvl7pPr lvl="6" algn="r">
              <a:lnSpc>
                <a:spcPct val="100000"/>
              </a:lnSpc>
              <a:spcBef>
                <a:spcPts val="0"/>
              </a:spcBef>
              <a:spcAft>
                <a:spcPts val="0"/>
              </a:spcAft>
              <a:buSzPts val="1400"/>
              <a:buNone/>
              <a:defRPr sz="1400"/>
            </a:lvl7pPr>
            <a:lvl8pPr lvl="7" algn="r">
              <a:lnSpc>
                <a:spcPct val="100000"/>
              </a:lnSpc>
              <a:spcBef>
                <a:spcPts val="0"/>
              </a:spcBef>
              <a:spcAft>
                <a:spcPts val="0"/>
              </a:spcAft>
              <a:buSzPts val="1400"/>
              <a:buNone/>
              <a:defRPr sz="1400"/>
            </a:lvl8pPr>
            <a:lvl9pPr lvl="8" algn="r">
              <a:lnSpc>
                <a:spcPct val="100000"/>
              </a:lnSpc>
              <a:spcBef>
                <a:spcPts val="0"/>
              </a:spcBef>
              <a:spcAft>
                <a:spcPts val="0"/>
              </a:spcAft>
              <a:buSzPts val="1400"/>
              <a:buNone/>
              <a:defRPr sz="1400"/>
            </a:lvl9pPr>
          </a:lstStyle>
          <a:p>
            <a:endParaRPr/>
          </a:p>
        </p:txBody>
      </p:sp>
      <p:sp>
        <p:nvSpPr>
          <p:cNvPr id="17" name="Google Shape;17;p3"/>
          <p:cNvSpPr txBox="1">
            <a:spLocks noGrp="1"/>
          </p:cNvSpPr>
          <p:nvPr>
            <p:ph type="subTitle" idx="5"/>
          </p:nvPr>
        </p:nvSpPr>
        <p:spPr>
          <a:xfrm>
            <a:off x="2768312" y="3204400"/>
            <a:ext cx="2339100" cy="6447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200"/>
              <a:buNone/>
              <a:defRPr sz="1400">
                <a:solidFill>
                  <a:srgbClr val="F3F3F3"/>
                </a:solidFill>
              </a:defRPr>
            </a:lvl1pPr>
            <a:lvl2pPr lvl="1" algn="l">
              <a:lnSpc>
                <a:spcPct val="115000"/>
              </a:lnSpc>
              <a:spcBef>
                <a:spcPts val="1600"/>
              </a:spcBef>
              <a:spcAft>
                <a:spcPts val="0"/>
              </a:spcAft>
              <a:buSzPts val="1200"/>
              <a:buNone/>
              <a:defRPr sz="1400">
                <a:solidFill>
                  <a:srgbClr val="F3F3F3"/>
                </a:solidFill>
              </a:defRPr>
            </a:lvl2pPr>
            <a:lvl3pPr lvl="2" algn="l">
              <a:lnSpc>
                <a:spcPct val="115000"/>
              </a:lnSpc>
              <a:spcBef>
                <a:spcPts val="1600"/>
              </a:spcBef>
              <a:spcAft>
                <a:spcPts val="0"/>
              </a:spcAft>
              <a:buSzPts val="1200"/>
              <a:buNone/>
              <a:defRPr sz="1400">
                <a:solidFill>
                  <a:srgbClr val="F3F3F3"/>
                </a:solidFill>
              </a:defRPr>
            </a:lvl3pPr>
            <a:lvl4pPr lvl="3" algn="l">
              <a:lnSpc>
                <a:spcPct val="115000"/>
              </a:lnSpc>
              <a:spcBef>
                <a:spcPts val="1600"/>
              </a:spcBef>
              <a:spcAft>
                <a:spcPts val="0"/>
              </a:spcAft>
              <a:buSzPts val="1200"/>
              <a:buNone/>
              <a:defRPr sz="1400">
                <a:solidFill>
                  <a:srgbClr val="F3F3F3"/>
                </a:solidFill>
              </a:defRPr>
            </a:lvl4pPr>
            <a:lvl5pPr lvl="4" algn="l">
              <a:lnSpc>
                <a:spcPct val="115000"/>
              </a:lnSpc>
              <a:spcBef>
                <a:spcPts val="1600"/>
              </a:spcBef>
              <a:spcAft>
                <a:spcPts val="0"/>
              </a:spcAft>
              <a:buSzPts val="1200"/>
              <a:buNone/>
              <a:defRPr sz="1400">
                <a:solidFill>
                  <a:srgbClr val="F3F3F3"/>
                </a:solidFill>
              </a:defRPr>
            </a:lvl5pPr>
            <a:lvl6pPr lvl="5" algn="l">
              <a:lnSpc>
                <a:spcPct val="115000"/>
              </a:lnSpc>
              <a:spcBef>
                <a:spcPts val="1600"/>
              </a:spcBef>
              <a:spcAft>
                <a:spcPts val="0"/>
              </a:spcAft>
              <a:buSzPts val="1200"/>
              <a:buNone/>
              <a:defRPr sz="1400">
                <a:solidFill>
                  <a:srgbClr val="F3F3F3"/>
                </a:solidFill>
              </a:defRPr>
            </a:lvl6pPr>
            <a:lvl7pPr lvl="6" algn="l">
              <a:lnSpc>
                <a:spcPct val="115000"/>
              </a:lnSpc>
              <a:spcBef>
                <a:spcPts val="1600"/>
              </a:spcBef>
              <a:spcAft>
                <a:spcPts val="0"/>
              </a:spcAft>
              <a:buSzPts val="1200"/>
              <a:buNone/>
              <a:defRPr sz="1400">
                <a:solidFill>
                  <a:srgbClr val="F3F3F3"/>
                </a:solidFill>
              </a:defRPr>
            </a:lvl7pPr>
            <a:lvl8pPr lvl="7" algn="l">
              <a:lnSpc>
                <a:spcPct val="115000"/>
              </a:lnSpc>
              <a:spcBef>
                <a:spcPts val="1600"/>
              </a:spcBef>
              <a:spcAft>
                <a:spcPts val="0"/>
              </a:spcAft>
              <a:buSzPts val="1200"/>
              <a:buNone/>
              <a:defRPr sz="1400">
                <a:solidFill>
                  <a:srgbClr val="F3F3F3"/>
                </a:solidFill>
              </a:defRPr>
            </a:lvl8pPr>
            <a:lvl9pPr lvl="8" algn="l">
              <a:lnSpc>
                <a:spcPct val="115000"/>
              </a:lnSpc>
              <a:spcBef>
                <a:spcPts val="1600"/>
              </a:spcBef>
              <a:spcAft>
                <a:spcPts val="1600"/>
              </a:spcAft>
              <a:buSzPts val="1200"/>
              <a:buNone/>
              <a:defRPr sz="1400">
                <a:solidFill>
                  <a:srgbClr val="F3F3F3"/>
                </a:solidFill>
              </a:defRPr>
            </a:lvl9pPr>
          </a:lstStyle>
          <a:p>
            <a:endParaRPr/>
          </a:p>
        </p:txBody>
      </p:sp>
      <p:sp>
        <p:nvSpPr>
          <p:cNvPr id="18" name="Google Shape;18;p3"/>
          <p:cNvSpPr txBox="1">
            <a:spLocks noGrp="1"/>
          </p:cNvSpPr>
          <p:nvPr>
            <p:ph type="title" idx="6"/>
          </p:nvPr>
        </p:nvSpPr>
        <p:spPr>
          <a:xfrm>
            <a:off x="6100575" y="2878082"/>
            <a:ext cx="2339100" cy="421500"/>
          </a:xfrm>
          <a:prstGeom prst="rect">
            <a:avLst/>
          </a:prstGeom>
          <a:noFill/>
          <a:ln>
            <a:noFill/>
          </a:ln>
        </p:spPr>
        <p:txBody>
          <a:bodyPr spcFirstLastPara="1" wrap="square" lIns="0" tIns="0" rIns="0" bIns="0" anchor="ctr" anchorCtr="0">
            <a:noAutofit/>
          </a:bodyPr>
          <a:lstStyle>
            <a:lvl1pPr marR="72000" lvl="0" algn="l">
              <a:lnSpc>
                <a:spcPct val="100000"/>
              </a:lnSpc>
              <a:spcBef>
                <a:spcPts val="0"/>
              </a:spcBef>
              <a:spcAft>
                <a:spcPts val="0"/>
              </a:spcAft>
              <a:buSzPts val="1400"/>
              <a:buNone/>
              <a:defRPr sz="2400" i="0">
                <a:solidFill>
                  <a:srgbClr val="F3F3F3"/>
                </a:solidFill>
              </a:defRPr>
            </a:lvl1pPr>
            <a:lvl2pPr lvl="1" algn="l">
              <a:lnSpc>
                <a:spcPct val="100000"/>
              </a:lnSpc>
              <a:spcBef>
                <a:spcPts val="0"/>
              </a:spcBef>
              <a:spcAft>
                <a:spcPts val="0"/>
              </a:spcAft>
              <a:buSzPts val="1400"/>
              <a:buNone/>
              <a:defRPr sz="1400"/>
            </a:lvl2pPr>
            <a:lvl3pPr lvl="2" algn="l">
              <a:lnSpc>
                <a:spcPct val="100000"/>
              </a:lnSpc>
              <a:spcBef>
                <a:spcPts val="0"/>
              </a:spcBef>
              <a:spcAft>
                <a:spcPts val="0"/>
              </a:spcAft>
              <a:buSzPts val="1400"/>
              <a:buNone/>
              <a:defRPr sz="1400"/>
            </a:lvl3pPr>
            <a:lvl4pPr lvl="3" algn="l">
              <a:lnSpc>
                <a:spcPct val="100000"/>
              </a:lnSpc>
              <a:spcBef>
                <a:spcPts val="0"/>
              </a:spcBef>
              <a:spcAft>
                <a:spcPts val="0"/>
              </a:spcAft>
              <a:buSzPts val="1400"/>
              <a:buNone/>
              <a:defRPr sz="1400"/>
            </a:lvl4pPr>
            <a:lvl5pPr lvl="4" algn="l">
              <a:lnSpc>
                <a:spcPct val="100000"/>
              </a:lnSpc>
              <a:spcBef>
                <a:spcPts val="0"/>
              </a:spcBef>
              <a:spcAft>
                <a:spcPts val="0"/>
              </a:spcAft>
              <a:buSzPts val="1400"/>
              <a:buNone/>
              <a:defRPr sz="1400"/>
            </a:lvl5pPr>
            <a:lvl6pPr lvl="5" algn="l">
              <a:lnSpc>
                <a:spcPct val="100000"/>
              </a:lnSpc>
              <a:spcBef>
                <a:spcPts val="0"/>
              </a:spcBef>
              <a:spcAft>
                <a:spcPts val="0"/>
              </a:spcAft>
              <a:buSzPts val="1400"/>
              <a:buNone/>
              <a:defRPr sz="1400"/>
            </a:lvl6pPr>
            <a:lvl7pPr lvl="6" algn="l">
              <a:lnSpc>
                <a:spcPct val="100000"/>
              </a:lnSpc>
              <a:spcBef>
                <a:spcPts val="0"/>
              </a:spcBef>
              <a:spcAft>
                <a:spcPts val="0"/>
              </a:spcAft>
              <a:buSzPts val="1400"/>
              <a:buNone/>
              <a:defRPr sz="1400"/>
            </a:lvl7pPr>
            <a:lvl8pPr lvl="7" algn="l">
              <a:lnSpc>
                <a:spcPct val="100000"/>
              </a:lnSpc>
              <a:spcBef>
                <a:spcPts val="0"/>
              </a:spcBef>
              <a:spcAft>
                <a:spcPts val="0"/>
              </a:spcAft>
              <a:buSzPts val="1400"/>
              <a:buNone/>
              <a:defRPr sz="1400"/>
            </a:lvl8pPr>
            <a:lvl9pPr lvl="8" algn="l">
              <a:lnSpc>
                <a:spcPct val="100000"/>
              </a:lnSpc>
              <a:spcBef>
                <a:spcPts val="0"/>
              </a:spcBef>
              <a:spcAft>
                <a:spcPts val="0"/>
              </a:spcAft>
              <a:buSzPts val="1400"/>
              <a:buNone/>
              <a:defRPr sz="1400"/>
            </a:lvl9pPr>
          </a:lstStyle>
          <a:p>
            <a:endParaRPr/>
          </a:p>
        </p:txBody>
      </p:sp>
      <p:sp>
        <p:nvSpPr>
          <p:cNvPr id="19" name="Google Shape;19;p3"/>
          <p:cNvSpPr txBox="1">
            <a:spLocks noGrp="1"/>
          </p:cNvSpPr>
          <p:nvPr>
            <p:ph type="subTitle" idx="7"/>
          </p:nvPr>
        </p:nvSpPr>
        <p:spPr>
          <a:xfrm>
            <a:off x="6100575" y="3205057"/>
            <a:ext cx="2339100" cy="644700"/>
          </a:xfrm>
          <a:prstGeom prst="rect">
            <a:avLst/>
          </a:prstGeom>
          <a:noFill/>
          <a:ln>
            <a:noFill/>
          </a:ln>
        </p:spPr>
        <p:txBody>
          <a:bodyPr spcFirstLastPara="1" wrap="square" lIns="91425" tIns="91425" rIns="91425" bIns="91425" anchor="t" anchorCtr="0">
            <a:noAutofit/>
          </a:bodyPr>
          <a:lstStyle>
            <a:lvl1pPr lvl="0" algn="l">
              <a:lnSpc>
                <a:spcPct val="115000"/>
              </a:lnSpc>
              <a:spcBef>
                <a:spcPts val="0"/>
              </a:spcBef>
              <a:spcAft>
                <a:spcPts val="0"/>
              </a:spcAft>
              <a:buSzPts val="1200"/>
              <a:buNone/>
              <a:defRPr sz="1400">
                <a:solidFill>
                  <a:srgbClr val="F3F3F3"/>
                </a:solidFill>
              </a:defRPr>
            </a:lvl1pPr>
            <a:lvl2pPr lvl="1" algn="l">
              <a:lnSpc>
                <a:spcPct val="115000"/>
              </a:lnSpc>
              <a:spcBef>
                <a:spcPts val="1600"/>
              </a:spcBef>
              <a:spcAft>
                <a:spcPts val="0"/>
              </a:spcAft>
              <a:buSzPts val="1200"/>
              <a:buNone/>
              <a:defRPr sz="1400">
                <a:solidFill>
                  <a:srgbClr val="F3F3F3"/>
                </a:solidFill>
              </a:defRPr>
            </a:lvl2pPr>
            <a:lvl3pPr lvl="2" algn="l">
              <a:lnSpc>
                <a:spcPct val="115000"/>
              </a:lnSpc>
              <a:spcBef>
                <a:spcPts val="1600"/>
              </a:spcBef>
              <a:spcAft>
                <a:spcPts val="0"/>
              </a:spcAft>
              <a:buSzPts val="1200"/>
              <a:buNone/>
              <a:defRPr sz="1400">
                <a:solidFill>
                  <a:srgbClr val="F3F3F3"/>
                </a:solidFill>
              </a:defRPr>
            </a:lvl3pPr>
            <a:lvl4pPr lvl="3" algn="l">
              <a:lnSpc>
                <a:spcPct val="115000"/>
              </a:lnSpc>
              <a:spcBef>
                <a:spcPts val="1600"/>
              </a:spcBef>
              <a:spcAft>
                <a:spcPts val="0"/>
              </a:spcAft>
              <a:buSzPts val="1200"/>
              <a:buNone/>
              <a:defRPr sz="1400">
                <a:solidFill>
                  <a:srgbClr val="F3F3F3"/>
                </a:solidFill>
              </a:defRPr>
            </a:lvl4pPr>
            <a:lvl5pPr lvl="4" algn="l">
              <a:lnSpc>
                <a:spcPct val="115000"/>
              </a:lnSpc>
              <a:spcBef>
                <a:spcPts val="1600"/>
              </a:spcBef>
              <a:spcAft>
                <a:spcPts val="0"/>
              </a:spcAft>
              <a:buSzPts val="1200"/>
              <a:buNone/>
              <a:defRPr sz="1400">
                <a:solidFill>
                  <a:srgbClr val="F3F3F3"/>
                </a:solidFill>
              </a:defRPr>
            </a:lvl5pPr>
            <a:lvl6pPr lvl="5" algn="l">
              <a:lnSpc>
                <a:spcPct val="115000"/>
              </a:lnSpc>
              <a:spcBef>
                <a:spcPts val="1600"/>
              </a:spcBef>
              <a:spcAft>
                <a:spcPts val="0"/>
              </a:spcAft>
              <a:buSzPts val="1200"/>
              <a:buNone/>
              <a:defRPr sz="1400">
                <a:solidFill>
                  <a:srgbClr val="F3F3F3"/>
                </a:solidFill>
              </a:defRPr>
            </a:lvl6pPr>
            <a:lvl7pPr lvl="6" algn="l">
              <a:lnSpc>
                <a:spcPct val="115000"/>
              </a:lnSpc>
              <a:spcBef>
                <a:spcPts val="1600"/>
              </a:spcBef>
              <a:spcAft>
                <a:spcPts val="0"/>
              </a:spcAft>
              <a:buSzPts val="1200"/>
              <a:buNone/>
              <a:defRPr sz="1400">
                <a:solidFill>
                  <a:srgbClr val="F3F3F3"/>
                </a:solidFill>
              </a:defRPr>
            </a:lvl7pPr>
            <a:lvl8pPr lvl="7" algn="l">
              <a:lnSpc>
                <a:spcPct val="115000"/>
              </a:lnSpc>
              <a:spcBef>
                <a:spcPts val="1600"/>
              </a:spcBef>
              <a:spcAft>
                <a:spcPts val="0"/>
              </a:spcAft>
              <a:buSzPts val="1200"/>
              <a:buNone/>
              <a:defRPr sz="1400">
                <a:solidFill>
                  <a:srgbClr val="F3F3F3"/>
                </a:solidFill>
              </a:defRPr>
            </a:lvl8pPr>
            <a:lvl9pPr lvl="8" algn="l">
              <a:lnSpc>
                <a:spcPct val="115000"/>
              </a:lnSpc>
              <a:spcBef>
                <a:spcPts val="1600"/>
              </a:spcBef>
              <a:spcAft>
                <a:spcPts val="1600"/>
              </a:spcAft>
              <a:buSzPts val="1200"/>
              <a:buNone/>
              <a:defRPr sz="1400">
                <a:solidFill>
                  <a:srgbClr val="F3F3F3"/>
                </a:solidFill>
              </a:defRPr>
            </a:lvl9pPr>
          </a:lstStyle>
          <a:p>
            <a:endParaRPr/>
          </a:p>
        </p:txBody>
      </p:sp>
      <p:sp>
        <p:nvSpPr>
          <p:cNvPr id="20" name="Google Shape;20;p3"/>
          <p:cNvSpPr txBox="1">
            <a:spLocks noGrp="1"/>
          </p:cNvSpPr>
          <p:nvPr>
            <p:ph type="title" idx="8"/>
          </p:nvPr>
        </p:nvSpPr>
        <p:spPr>
          <a:xfrm>
            <a:off x="1959337" y="3164300"/>
            <a:ext cx="600000" cy="4215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4800"/>
              <a:buNone/>
              <a:defRPr sz="2400">
                <a:solidFill>
                  <a:srgbClr val="F3F3F3"/>
                </a:solidFill>
              </a:defRPr>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a:endParaRPr/>
          </a:p>
        </p:txBody>
      </p:sp>
      <p:sp>
        <p:nvSpPr>
          <p:cNvPr id="21" name="Google Shape;21;p3"/>
          <p:cNvSpPr txBox="1">
            <a:spLocks noGrp="1"/>
          </p:cNvSpPr>
          <p:nvPr>
            <p:ph type="title" idx="9"/>
          </p:nvPr>
        </p:nvSpPr>
        <p:spPr>
          <a:xfrm>
            <a:off x="704337" y="1730350"/>
            <a:ext cx="600000" cy="4215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4800"/>
              <a:buNone/>
              <a:defRPr sz="2400">
                <a:solidFill>
                  <a:srgbClr val="F3F3F3"/>
                </a:solidFill>
              </a:defRPr>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a:endParaRPr/>
          </a:p>
        </p:txBody>
      </p:sp>
      <p:sp>
        <p:nvSpPr>
          <p:cNvPr id="22" name="Google Shape;22;p3"/>
          <p:cNvSpPr txBox="1">
            <a:spLocks noGrp="1"/>
          </p:cNvSpPr>
          <p:nvPr>
            <p:ph type="title" idx="13"/>
          </p:nvPr>
        </p:nvSpPr>
        <p:spPr>
          <a:xfrm>
            <a:off x="5304000" y="3183632"/>
            <a:ext cx="600000" cy="4215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4800"/>
              <a:buNone/>
              <a:defRPr sz="2400">
                <a:solidFill>
                  <a:srgbClr val="F3F3F3"/>
                </a:solidFill>
              </a:defRPr>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a:endParaRPr/>
          </a:p>
        </p:txBody>
      </p:sp>
      <p:sp>
        <p:nvSpPr>
          <p:cNvPr id="23" name="Google Shape;23;p3"/>
          <p:cNvSpPr txBox="1">
            <a:spLocks noGrp="1"/>
          </p:cNvSpPr>
          <p:nvPr>
            <p:ph type="title" idx="14"/>
          </p:nvPr>
        </p:nvSpPr>
        <p:spPr>
          <a:xfrm>
            <a:off x="4048912" y="1719213"/>
            <a:ext cx="600000" cy="4215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4800"/>
              <a:buNone/>
              <a:defRPr sz="2400">
                <a:solidFill>
                  <a:srgbClr val="F3F3F3"/>
                </a:solidFill>
              </a:defRPr>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24"/>
        <p:cNvGrpSpPr/>
        <p:nvPr/>
      </p:nvGrpSpPr>
      <p:grpSpPr>
        <a:xfrm>
          <a:off x="0" y="0"/>
          <a:ext cx="0" cy="0"/>
          <a:chOff x="0" y="0"/>
          <a:chExt cx="0" cy="0"/>
        </a:xfrm>
      </p:grpSpPr>
      <p:sp>
        <p:nvSpPr>
          <p:cNvPr id="25" name="Google Shape;25;p4"/>
          <p:cNvSpPr txBox="1">
            <a:spLocks noGrp="1"/>
          </p:cNvSpPr>
          <p:nvPr>
            <p:ph type="body" idx="1"/>
          </p:nvPr>
        </p:nvSpPr>
        <p:spPr>
          <a:xfrm>
            <a:off x="720000" y="1152475"/>
            <a:ext cx="7704000" cy="3416400"/>
          </a:xfrm>
          <a:prstGeom prst="rect">
            <a:avLst/>
          </a:prstGeom>
          <a:solidFill>
            <a:srgbClr val="FFFFFF">
              <a:alpha val="44705"/>
            </a:srgbClr>
          </a:solidFill>
          <a:ln>
            <a:noFill/>
          </a:ln>
        </p:spPr>
        <p:txBody>
          <a:bodyPr spcFirstLastPara="1" wrap="square" lIns="91425" tIns="91425" rIns="91425" bIns="91425" anchor="t" anchorCtr="0">
            <a:noAutofit/>
          </a:bodyPr>
          <a:lstStyle>
            <a:lvl1pPr marL="457200" lvl="0" indent="-298450" algn="l">
              <a:lnSpc>
                <a:spcPct val="100000"/>
              </a:lnSpc>
              <a:spcBef>
                <a:spcPts val="0"/>
              </a:spcBef>
              <a:spcAft>
                <a:spcPts val="0"/>
              </a:spcAft>
              <a:buClr>
                <a:srgbClr val="434343"/>
              </a:buClr>
              <a:buSzPts val="1100"/>
              <a:buAutoNum type="arabicPeriod"/>
              <a:defRPr sz="1300">
                <a:solidFill>
                  <a:srgbClr val="F3F3F3"/>
                </a:solidFill>
              </a:defRPr>
            </a:lvl1pPr>
            <a:lvl2pPr marL="914400" lvl="1" indent="-298450" algn="l">
              <a:lnSpc>
                <a:spcPct val="115000"/>
              </a:lnSpc>
              <a:spcBef>
                <a:spcPts val="1600"/>
              </a:spcBef>
              <a:spcAft>
                <a:spcPts val="0"/>
              </a:spcAft>
              <a:buClr>
                <a:srgbClr val="000000"/>
              </a:buClr>
              <a:buSzPts val="1100"/>
              <a:buAutoNum type="alphaLcPeriod"/>
              <a:defRPr sz="1200"/>
            </a:lvl2pPr>
            <a:lvl3pPr marL="1371600" lvl="2" indent="-298450" algn="l">
              <a:lnSpc>
                <a:spcPct val="115000"/>
              </a:lnSpc>
              <a:spcBef>
                <a:spcPts val="1600"/>
              </a:spcBef>
              <a:spcAft>
                <a:spcPts val="0"/>
              </a:spcAft>
              <a:buClr>
                <a:srgbClr val="000000"/>
              </a:buClr>
              <a:buSzPts val="1100"/>
              <a:buAutoNum type="romanLcPeriod"/>
              <a:defRPr sz="1200"/>
            </a:lvl3pPr>
            <a:lvl4pPr marL="1828800" lvl="3" indent="-298450" algn="l">
              <a:lnSpc>
                <a:spcPct val="115000"/>
              </a:lnSpc>
              <a:spcBef>
                <a:spcPts val="1600"/>
              </a:spcBef>
              <a:spcAft>
                <a:spcPts val="0"/>
              </a:spcAft>
              <a:buClr>
                <a:srgbClr val="000000"/>
              </a:buClr>
              <a:buSzPts val="1100"/>
              <a:buAutoNum type="arabicPeriod"/>
              <a:defRPr sz="1200"/>
            </a:lvl4pPr>
            <a:lvl5pPr marL="2286000" lvl="4" indent="-298450" algn="l">
              <a:lnSpc>
                <a:spcPct val="115000"/>
              </a:lnSpc>
              <a:spcBef>
                <a:spcPts val="1600"/>
              </a:spcBef>
              <a:spcAft>
                <a:spcPts val="0"/>
              </a:spcAft>
              <a:buClr>
                <a:srgbClr val="000000"/>
              </a:buClr>
              <a:buSzPts val="1100"/>
              <a:buAutoNum type="alphaLcPeriod"/>
              <a:defRPr sz="1200"/>
            </a:lvl5pPr>
            <a:lvl6pPr marL="2743200" lvl="5" indent="-298450" algn="l">
              <a:lnSpc>
                <a:spcPct val="115000"/>
              </a:lnSpc>
              <a:spcBef>
                <a:spcPts val="1600"/>
              </a:spcBef>
              <a:spcAft>
                <a:spcPts val="0"/>
              </a:spcAft>
              <a:buClr>
                <a:srgbClr val="000000"/>
              </a:buClr>
              <a:buSzPts val="1100"/>
              <a:buAutoNum type="romanLcPeriod"/>
              <a:defRPr sz="1200"/>
            </a:lvl6pPr>
            <a:lvl7pPr marL="3200400" lvl="6" indent="-298450" algn="l">
              <a:lnSpc>
                <a:spcPct val="115000"/>
              </a:lnSpc>
              <a:spcBef>
                <a:spcPts val="1600"/>
              </a:spcBef>
              <a:spcAft>
                <a:spcPts val="0"/>
              </a:spcAft>
              <a:buClr>
                <a:srgbClr val="000000"/>
              </a:buClr>
              <a:buSzPts val="1100"/>
              <a:buAutoNum type="arabicPeriod"/>
              <a:defRPr sz="1200"/>
            </a:lvl7pPr>
            <a:lvl8pPr marL="3657600" lvl="7" indent="-298450" algn="l">
              <a:lnSpc>
                <a:spcPct val="115000"/>
              </a:lnSpc>
              <a:spcBef>
                <a:spcPts val="1600"/>
              </a:spcBef>
              <a:spcAft>
                <a:spcPts val="0"/>
              </a:spcAft>
              <a:buClr>
                <a:srgbClr val="000000"/>
              </a:buClr>
              <a:buSzPts val="1100"/>
              <a:buAutoNum type="alphaLcPeriod"/>
              <a:defRPr sz="1200"/>
            </a:lvl8pPr>
            <a:lvl9pPr marL="4114800" lvl="8" indent="-298450" algn="l">
              <a:lnSpc>
                <a:spcPct val="115000"/>
              </a:lnSpc>
              <a:spcBef>
                <a:spcPts val="1600"/>
              </a:spcBef>
              <a:spcAft>
                <a:spcPts val="1600"/>
              </a:spcAft>
              <a:buClr>
                <a:srgbClr val="000000"/>
              </a:buClr>
              <a:buSzPts val="1100"/>
              <a:buAutoNum type="romanLcPeriod"/>
              <a:defRPr sz="1200"/>
            </a:lvl9pPr>
          </a:lstStyle>
          <a:p>
            <a:endParaRPr/>
          </a:p>
        </p:txBody>
      </p:sp>
      <p:sp>
        <p:nvSpPr>
          <p:cNvPr id="26" name="Google Shape;26;p4"/>
          <p:cNvSpPr txBox="1">
            <a:spLocks noGrp="1"/>
          </p:cNvSpPr>
          <p:nvPr>
            <p:ph type="title"/>
          </p:nvPr>
        </p:nvSpPr>
        <p:spPr>
          <a:xfrm>
            <a:off x="720100" y="509825"/>
            <a:ext cx="77040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F3F3F3"/>
              </a:buClr>
              <a:buSzPts val="3000"/>
              <a:buNone/>
              <a:defRPr sz="3000">
                <a:solidFill>
                  <a:srgbClr val="F3F3F3"/>
                </a:solidFill>
              </a:defRPr>
            </a:lvl1pPr>
            <a:lvl2pPr lvl="1" algn="ctr">
              <a:lnSpc>
                <a:spcPct val="100000"/>
              </a:lnSpc>
              <a:spcBef>
                <a:spcPts val="0"/>
              </a:spcBef>
              <a:spcAft>
                <a:spcPts val="0"/>
              </a:spcAft>
              <a:buClr>
                <a:srgbClr val="F3F3F3"/>
              </a:buClr>
              <a:buSzPts val="3000"/>
              <a:buNone/>
              <a:defRPr sz="3000">
                <a:solidFill>
                  <a:srgbClr val="F3F3F3"/>
                </a:solidFill>
              </a:defRPr>
            </a:lvl2pPr>
            <a:lvl3pPr lvl="2" algn="ctr">
              <a:lnSpc>
                <a:spcPct val="100000"/>
              </a:lnSpc>
              <a:spcBef>
                <a:spcPts val="0"/>
              </a:spcBef>
              <a:spcAft>
                <a:spcPts val="0"/>
              </a:spcAft>
              <a:buClr>
                <a:srgbClr val="F3F3F3"/>
              </a:buClr>
              <a:buSzPts val="3000"/>
              <a:buNone/>
              <a:defRPr sz="3000">
                <a:solidFill>
                  <a:srgbClr val="F3F3F3"/>
                </a:solidFill>
              </a:defRPr>
            </a:lvl3pPr>
            <a:lvl4pPr lvl="3" algn="ctr">
              <a:lnSpc>
                <a:spcPct val="100000"/>
              </a:lnSpc>
              <a:spcBef>
                <a:spcPts val="0"/>
              </a:spcBef>
              <a:spcAft>
                <a:spcPts val="0"/>
              </a:spcAft>
              <a:buClr>
                <a:srgbClr val="F3F3F3"/>
              </a:buClr>
              <a:buSzPts val="3000"/>
              <a:buNone/>
              <a:defRPr sz="3000">
                <a:solidFill>
                  <a:srgbClr val="F3F3F3"/>
                </a:solidFill>
              </a:defRPr>
            </a:lvl4pPr>
            <a:lvl5pPr lvl="4" algn="ctr">
              <a:lnSpc>
                <a:spcPct val="100000"/>
              </a:lnSpc>
              <a:spcBef>
                <a:spcPts val="0"/>
              </a:spcBef>
              <a:spcAft>
                <a:spcPts val="0"/>
              </a:spcAft>
              <a:buClr>
                <a:srgbClr val="F3F3F3"/>
              </a:buClr>
              <a:buSzPts val="3000"/>
              <a:buNone/>
              <a:defRPr sz="3000">
                <a:solidFill>
                  <a:srgbClr val="F3F3F3"/>
                </a:solidFill>
              </a:defRPr>
            </a:lvl5pPr>
            <a:lvl6pPr lvl="5" algn="ctr">
              <a:lnSpc>
                <a:spcPct val="100000"/>
              </a:lnSpc>
              <a:spcBef>
                <a:spcPts val="0"/>
              </a:spcBef>
              <a:spcAft>
                <a:spcPts val="0"/>
              </a:spcAft>
              <a:buClr>
                <a:srgbClr val="F3F3F3"/>
              </a:buClr>
              <a:buSzPts val="3000"/>
              <a:buNone/>
              <a:defRPr sz="3000">
                <a:solidFill>
                  <a:srgbClr val="F3F3F3"/>
                </a:solidFill>
              </a:defRPr>
            </a:lvl6pPr>
            <a:lvl7pPr lvl="6" algn="ctr">
              <a:lnSpc>
                <a:spcPct val="100000"/>
              </a:lnSpc>
              <a:spcBef>
                <a:spcPts val="0"/>
              </a:spcBef>
              <a:spcAft>
                <a:spcPts val="0"/>
              </a:spcAft>
              <a:buClr>
                <a:srgbClr val="F3F3F3"/>
              </a:buClr>
              <a:buSzPts val="3000"/>
              <a:buNone/>
              <a:defRPr sz="3000">
                <a:solidFill>
                  <a:srgbClr val="F3F3F3"/>
                </a:solidFill>
              </a:defRPr>
            </a:lvl7pPr>
            <a:lvl8pPr lvl="7" algn="ctr">
              <a:lnSpc>
                <a:spcPct val="100000"/>
              </a:lnSpc>
              <a:spcBef>
                <a:spcPts val="0"/>
              </a:spcBef>
              <a:spcAft>
                <a:spcPts val="0"/>
              </a:spcAft>
              <a:buClr>
                <a:srgbClr val="F3F3F3"/>
              </a:buClr>
              <a:buSzPts val="3000"/>
              <a:buNone/>
              <a:defRPr sz="3000">
                <a:solidFill>
                  <a:srgbClr val="F3F3F3"/>
                </a:solidFill>
              </a:defRPr>
            </a:lvl8pPr>
            <a:lvl9pPr lvl="8" algn="ctr">
              <a:lnSpc>
                <a:spcPct val="100000"/>
              </a:lnSpc>
              <a:spcBef>
                <a:spcPts val="0"/>
              </a:spcBef>
              <a:spcAft>
                <a:spcPts val="0"/>
              </a:spcAft>
              <a:buClr>
                <a:srgbClr val="F3F3F3"/>
              </a:buClr>
              <a:buSzPts val="3000"/>
              <a:buNone/>
              <a:defRPr sz="3000">
                <a:solidFill>
                  <a:srgbClr val="F3F3F3"/>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blipFill>
          <a:blip r:embed="rId2">
            <a:alphaModFix/>
          </a:blip>
          <a:stretch>
            <a:fillRect/>
          </a:stretch>
        </a:blipFill>
        <a:effectLst/>
      </p:bgPr>
    </p:bg>
    <p:spTree>
      <p:nvGrpSpPr>
        <p:cNvPr id="1" name="Shape 27"/>
        <p:cNvGrpSpPr/>
        <p:nvPr/>
      </p:nvGrpSpPr>
      <p:grpSpPr>
        <a:xfrm>
          <a:off x="0" y="0"/>
          <a:ext cx="0" cy="0"/>
          <a:chOff x="0" y="0"/>
          <a:chExt cx="0" cy="0"/>
        </a:xfrm>
      </p:grpSpPr>
      <p:sp>
        <p:nvSpPr>
          <p:cNvPr id="28" name="Google Shape;28;p5"/>
          <p:cNvSpPr txBox="1">
            <a:spLocks noGrp="1"/>
          </p:cNvSpPr>
          <p:nvPr>
            <p:ph type="subTitle" idx="1"/>
          </p:nvPr>
        </p:nvSpPr>
        <p:spPr>
          <a:xfrm>
            <a:off x="2487163" y="1434600"/>
            <a:ext cx="3367800" cy="22743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2800"/>
              <a:buNone/>
              <a:defRPr sz="1400">
                <a:solidFill>
                  <a:srgbClr val="F3F3F3"/>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29" name="Google Shape;29;p5"/>
          <p:cNvSpPr txBox="1">
            <a:spLocks noGrp="1"/>
          </p:cNvSpPr>
          <p:nvPr>
            <p:ph type="title"/>
          </p:nvPr>
        </p:nvSpPr>
        <p:spPr>
          <a:xfrm>
            <a:off x="6530228" y="1434600"/>
            <a:ext cx="1967100" cy="22743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sz="4800">
                <a:solidFill>
                  <a:srgbClr val="F3F3F3"/>
                </a:solidFill>
              </a:defRPr>
            </a:lvl1pPr>
            <a:lvl2pPr lvl="1" algn="l">
              <a:lnSpc>
                <a:spcPct val="100000"/>
              </a:lnSpc>
              <a:spcBef>
                <a:spcPts val="0"/>
              </a:spcBef>
              <a:spcAft>
                <a:spcPts val="0"/>
              </a:spcAft>
              <a:buSzPts val="1400"/>
              <a:buNone/>
              <a:defRPr sz="1400"/>
            </a:lvl2pPr>
            <a:lvl3pPr lvl="2" algn="l">
              <a:lnSpc>
                <a:spcPct val="100000"/>
              </a:lnSpc>
              <a:spcBef>
                <a:spcPts val="0"/>
              </a:spcBef>
              <a:spcAft>
                <a:spcPts val="0"/>
              </a:spcAft>
              <a:buSzPts val="1400"/>
              <a:buNone/>
              <a:defRPr sz="1400"/>
            </a:lvl3pPr>
            <a:lvl4pPr lvl="3" algn="l">
              <a:lnSpc>
                <a:spcPct val="100000"/>
              </a:lnSpc>
              <a:spcBef>
                <a:spcPts val="0"/>
              </a:spcBef>
              <a:spcAft>
                <a:spcPts val="0"/>
              </a:spcAft>
              <a:buSzPts val="1400"/>
              <a:buNone/>
              <a:defRPr sz="1400"/>
            </a:lvl4pPr>
            <a:lvl5pPr lvl="4" algn="l">
              <a:lnSpc>
                <a:spcPct val="100000"/>
              </a:lnSpc>
              <a:spcBef>
                <a:spcPts val="0"/>
              </a:spcBef>
              <a:spcAft>
                <a:spcPts val="0"/>
              </a:spcAft>
              <a:buSzPts val="1400"/>
              <a:buNone/>
              <a:defRPr sz="1400"/>
            </a:lvl5pPr>
            <a:lvl6pPr lvl="5" algn="l">
              <a:lnSpc>
                <a:spcPct val="100000"/>
              </a:lnSpc>
              <a:spcBef>
                <a:spcPts val="0"/>
              </a:spcBef>
              <a:spcAft>
                <a:spcPts val="0"/>
              </a:spcAft>
              <a:buSzPts val="1400"/>
              <a:buNone/>
              <a:defRPr sz="1400"/>
            </a:lvl6pPr>
            <a:lvl7pPr lvl="6" algn="l">
              <a:lnSpc>
                <a:spcPct val="100000"/>
              </a:lnSpc>
              <a:spcBef>
                <a:spcPts val="0"/>
              </a:spcBef>
              <a:spcAft>
                <a:spcPts val="0"/>
              </a:spcAft>
              <a:buSzPts val="1400"/>
              <a:buNone/>
              <a:defRPr sz="1400"/>
            </a:lvl7pPr>
            <a:lvl8pPr lvl="7" algn="l">
              <a:lnSpc>
                <a:spcPct val="100000"/>
              </a:lnSpc>
              <a:spcBef>
                <a:spcPts val="0"/>
              </a:spcBef>
              <a:spcAft>
                <a:spcPts val="0"/>
              </a:spcAft>
              <a:buSzPts val="1400"/>
              <a:buNone/>
              <a:defRPr sz="1400"/>
            </a:lvl8pPr>
            <a:lvl9pPr lvl="8" algn="l">
              <a:lnSpc>
                <a:spcPct val="100000"/>
              </a:lnSpc>
              <a:spcBef>
                <a:spcPts val="0"/>
              </a:spcBef>
              <a:spcAft>
                <a:spcPts val="0"/>
              </a:spcAft>
              <a:buSzPts val="1400"/>
              <a:buNone/>
              <a:defRPr sz="14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hanks">
  <p:cSld name="BLANK_1_1_1_1_1_1_1">
    <p:bg>
      <p:bgPr>
        <a:blipFill>
          <a:blip r:embed="rId2">
            <a:alphaModFix/>
          </a:blip>
          <a:stretch>
            <a:fillRect/>
          </a:stretch>
        </a:blipFill>
        <a:effectLst/>
      </p:bgPr>
    </p:bg>
    <p:spTree>
      <p:nvGrpSpPr>
        <p:cNvPr id="1" name="Shape 30"/>
        <p:cNvGrpSpPr/>
        <p:nvPr/>
      </p:nvGrpSpPr>
      <p:grpSpPr>
        <a:xfrm>
          <a:off x="0" y="0"/>
          <a:ext cx="0" cy="0"/>
          <a:chOff x="0" y="0"/>
          <a:chExt cx="0" cy="0"/>
        </a:xfrm>
      </p:grpSpPr>
      <p:sp>
        <p:nvSpPr>
          <p:cNvPr id="31" name="Google Shape;31;p6"/>
          <p:cNvSpPr txBox="1">
            <a:spLocks noGrp="1"/>
          </p:cNvSpPr>
          <p:nvPr>
            <p:ph type="ctrTitle"/>
          </p:nvPr>
        </p:nvSpPr>
        <p:spPr>
          <a:xfrm>
            <a:off x="2562175" y="725400"/>
            <a:ext cx="4020000" cy="14628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rgbClr val="F3F3F3"/>
              </a:buClr>
              <a:buSzPts val="5200"/>
              <a:buNone/>
              <a:defRPr sz="7200"/>
            </a:lvl1pPr>
            <a:lvl2pPr lvl="1" algn="ctr">
              <a:lnSpc>
                <a:spcPct val="100000"/>
              </a:lnSpc>
              <a:spcBef>
                <a:spcPts val="0"/>
              </a:spcBef>
              <a:spcAft>
                <a:spcPts val="0"/>
              </a:spcAft>
              <a:buClr>
                <a:srgbClr val="F3F3F3"/>
              </a:buClr>
              <a:buSzPts val="5200"/>
              <a:buNone/>
              <a:defRPr sz="5200">
                <a:solidFill>
                  <a:srgbClr val="F3F3F3"/>
                </a:solidFill>
              </a:defRPr>
            </a:lvl2pPr>
            <a:lvl3pPr lvl="2" algn="ctr">
              <a:lnSpc>
                <a:spcPct val="100000"/>
              </a:lnSpc>
              <a:spcBef>
                <a:spcPts val="0"/>
              </a:spcBef>
              <a:spcAft>
                <a:spcPts val="0"/>
              </a:spcAft>
              <a:buClr>
                <a:srgbClr val="F3F3F3"/>
              </a:buClr>
              <a:buSzPts val="5200"/>
              <a:buNone/>
              <a:defRPr sz="5200">
                <a:solidFill>
                  <a:srgbClr val="F3F3F3"/>
                </a:solidFill>
              </a:defRPr>
            </a:lvl3pPr>
            <a:lvl4pPr lvl="3" algn="ctr">
              <a:lnSpc>
                <a:spcPct val="100000"/>
              </a:lnSpc>
              <a:spcBef>
                <a:spcPts val="0"/>
              </a:spcBef>
              <a:spcAft>
                <a:spcPts val="0"/>
              </a:spcAft>
              <a:buClr>
                <a:srgbClr val="F3F3F3"/>
              </a:buClr>
              <a:buSzPts val="5200"/>
              <a:buNone/>
              <a:defRPr sz="5200">
                <a:solidFill>
                  <a:srgbClr val="F3F3F3"/>
                </a:solidFill>
              </a:defRPr>
            </a:lvl4pPr>
            <a:lvl5pPr lvl="4" algn="ctr">
              <a:lnSpc>
                <a:spcPct val="100000"/>
              </a:lnSpc>
              <a:spcBef>
                <a:spcPts val="0"/>
              </a:spcBef>
              <a:spcAft>
                <a:spcPts val="0"/>
              </a:spcAft>
              <a:buClr>
                <a:srgbClr val="F3F3F3"/>
              </a:buClr>
              <a:buSzPts val="5200"/>
              <a:buNone/>
              <a:defRPr sz="5200">
                <a:solidFill>
                  <a:srgbClr val="F3F3F3"/>
                </a:solidFill>
              </a:defRPr>
            </a:lvl5pPr>
            <a:lvl6pPr lvl="5" algn="ctr">
              <a:lnSpc>
                <a:spcPct val="100000"/>
              </a:lnSpc>
              <a:spcBef>
                <a:spcPts val="0"/>
              </a:spcBef>
              <a:spcAft>
                <a:spcPts val="0"/>
              </a:spcAft>
              <a:buClr>
                <a:srgbClr val="F3F3F3"/>
              </a:buClr>
              <a:buSzPts val="5200"/>
              <a:buNone/>
              <a:defRPr sz="5200">
                <a:solidFill>
                  <a:srgbClr val="F3F3F3"/>
                </a:solidFill>
              </a:defRPr>
            </a:lvl6pPr>
            <a:lvl7pPr lvl="6" algn="ctr">
              <a:lnSpc>
                <a:spcPct val="100000"/>
              </a:lnSpc>
              <a:spcBef>
                <a:spcPts val="0"/>
              </a:spcBef>
              <a:spcAft>
                <a:spcPts val="0"/>
              </a:spcAft>
              <a:buClr>
                <a:srgbClr val="F3F3F3"/>
              </a:buClr>
              <a:buSzPts val="5200"/>
              <a:buNone/>
              <a:defRPr sz="5200">
                <a:solidFill>
                  <a:srgbClr val="F3F3F3"/>
                </a:solidFill>
              </a:defRPr>
            </a:lvl7pPr>
            <a:lvl8pPr lvl="7" algn="ctr">
              <a:lnSpc>
                <a:spcPct val="100000"/>
              </a:lnSpc>
              <a:spcBef>
                <a:spcPts val="0"/>
              </a:spcBef>
              <a:spcAft>
                <a:spcPts val="0"/>
              </a:spcAft>
              <a:buClr>
                <a:srgbClr val="F3F3F3"/>
              </a:buClr>
              <a:buSzPts val="5200"/>
              <a:buNone/>
              <a:defRPr sz="5200">
                <a:solidFill>
                  <a:srgbClr val="F3F3F3"/>
                </a:solidFill>
              </a:defRPr>
            </a:lvl8pPr>
            <a:lvl9pPr lvl="8" algn="ctr">
              <a:lnSpc>
                <a:spcPct val="100000"/>
              </a:lnSpc>
              <a:spcBef>
                <a:spcPts val="0"/>
              </a:spcBef>
              <a:spcAft>
                <a:spcPts val="0"/>
              </a:spcAft>
              <a:buClr>
                <a:srgbClr val="F3F3F3"/>
              </a:buClr>
              <a:buSzPts val="5200"/>
              <a:buNone/>
              <a:defRPr sz="5200">
                <a:solidFill>
                  <a:srgbClr val="F3F3F3"/>
                </a:solidFill>
              </a:defRPr>
            </a:lvl9pPr>
          </a:lstStyle>
          <a:p>
            <a:endParaRPr/>
          </a:p>
        </p:txBody>
      </p:sp>
      <p:sp>
        <p:nvSpPr>
          <p:cNvPr id="32" name="Google Shape;32;p6"/>
          <p:cNvSpPr txBox="1">
            <a:spLocks noGrp="1"/>
          </p:cNvSpPr>
          <p:nvPr>
            <p:ph type="subTitle" idx="1"/>
          </p:nvPr>
        </p:nvSpPr>
        <p:spPr>
          <a:xfrm>
            <a:off x="2561975" y="2225200"/>
            <a:ext cx="4020000" cy="792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F3F3F3"/>
              </a:buClr>
              <a:buSzPts val="2800"/>
              <a:buNone/>
              <a:defRPr sz="1400">
                <a:solidFill>
                  <a:srgbClr val="F3F3F3"/>
                </a:solidFill>
              </a:defRPr>
            </a:lvl1pPr>
            <a:lvl2pPr lvl="1" algn="ctr">
              <a:lnSpc>
                <a:spcPct val="100000"/>
              </a:lnSpc>
              <a:spcBef>
                <a:spcPts val="0"/>
              </a:spcBef>
              <a:spcAft>
                <a:spcPts val="0"/>
              </a:spcAft>
              <a:buClr>
                <a:srgbClr val="F3F3F3"/>
              </a:buClr>
              <a:buSzPts val="2800"/>
              <a:buNone/>
              <a:defRPr sz="2800">
                <a:solidFill>
                  <a:srgbClr val="F3F3F3"/>
                </a:solidFill>
              </a:defRPr>
            </a:lvl2pPr>
            <a:lvl3pPr lvl="2" algn="ctr">
              <a:lnSpc>
                <a:spcPct val="100000"/>
              </a:lnSpc>
              <a:spcBef>
                <a:spcPts val="0"/>
              </a:spcBef>
              <a:spcAft>
                <a:spcPts val="0"/>
              </a:spcAft>
              <a:buClr>
                <a:srgbClr val="F3F3F3"/>
              </a:buClr>
              <a:buSzPts val="2800"/>
              <a:buNone/>
              <a:defRPr sz="2800">
                <a:solidFill>
                  <a:srgbClr val="F3F3F3"/>
                </a:solidFill>
              </a:defRPr>
            </a:lvl3pPr>
            <a:lvl4pPr lvl="3" algn="ctr">
              <a:lnSpc>
                <a:spcPct val="100000"/>
              </a:lnSpc>
              <a:spcBef>
                <a:spcPts val="0"/>
              </a:spcBef>
              <a:spcAft>
                <a:spcPts val="0"/>
              </a:spcAft>
              <a:buClr>
                <a:srgbClr val="F3F3F3"/>
              </a:buClr>
              <a:buSzPts val="2800"/>
              <a:buNone/>
              <a:defRPr sz="2800">
                <a:solidFill>
                  <a:srgbClr val="F3F3F3"/>
                </a:solidFill>
              </a:defRPr>
            </a:lvl4pPr>
            <a:lvl5pPr lvl="4" algn="ctr">
              <a:lnSpc>
                <a:spcPct val="100000"/>
              </a:lnSpc>
              <a:spcBef>
                <a:spcPts val="0"/>
              </a:spcBef>
              <a:spcAft>
                <a:spcPts val="0"/>
              </a:spcAft>
              <a:buClr>
                <a:srgbClr val="F3F3F3"/>
              </a:buClr>
              <a:buSzPts val="2800"/>
              <a:buNone/>
              <a:defRPr sz="2800">
                <a:solidFill>
                  <a:srgbClr val="F3F3F3"/>
                </a:solidFill>
              </a:defRPr>
            </a:lvl5pPr>
            <a:lvl6pPr lvl="5" algn="ctr">
              <a:lnSpc>
                <a:spcPct val="100000"/>
              </a:lnSpc>
              <a:spcBef>
                <a:spcPts val="0"/>
              </a:spcBef>
              <a:spcAft>
                <a:spcPts val="0"/>
              </a:spcAft>
              <a:buClr>
                <a:srgbClr val="F3F3F3"/>
              </a:buClr>
              <a:buSzPts val="2800"/>
              <a:buNone/>
              <a:defRPr sz="2800">
                <a:solidFill>
                  <a:srgbClr val="F3F3F3"/>
                </a:solidFill>
              </a:defRPr>
            </a:lvl6pPr>
            <a:lvl7pPr lvl="6" algn="ctr">
              <a:lnSpc>
                <a:spcPct val="100000"/>
              </a:lnSpc>
              <a:spcBef>
                <a:spcPts val="0"/>
              </a:spcBef>
              <a:spcAft>
                <a:spcPts val="0"/>
              </a:spcAft>
              <a:buClr>
                <a:srgbClr val="F3F3F3"/>
              </a:buClr>
              <a:buSzPts val="2800"/>
              <a:buNone/>
              <a:defRPr sz="2800">
                <a:solidFill>
                  <a:srgbClr val="F3F3F3"/>
                </a:solidFill>
              </a:defRPr>
            </a:lvl7pPr>
            <a:lvl8pPr lvl="7" algn="ctr">
              <a:lnSpc>
                <a:spcPct val="100000"/>
              </a:lnSpc>
              <a:spcBef>
                <a:spcPts val="0"/>
              </a:spcBef>
              <a:spcAft>
                <a:spcPts val="0"/>
              </a:spcAft>
              <a:buClr>
                <a:srgbClr val="F3F3F3"/>
              </a:buClr>
              <a:buSzPts val="2800"/>
              <a:buNone/>
              <a:defRPr sz="2800">
                <a:solidFill>
                  <a:srgbClr val="F3F3F3"/>
                </a:solidFill>
              </a:defRPr>
            </a:lvl8pPr>
            <a:lvl9pPr lvl="8" algn="ctr">
              <a:lnSpc>
                <a:spcPct val="100000"/>
              </a:lnSpc>
              <a:spcBef>
                <a:spcPts val="0"/>
              </a:spcBef>
              <a:spcAft>
                <a:spcPts val="0"/>
              </a:spcAft>
              <a:buClr>
                <a:srgbClr val="F3F3F3"/>
              </a:buClr>
              <a:buSzPts val="2800"/>
              <a:buNone/>
              <a:defRPr sz="2800">
                <a:solidFill>
                  <a:srgbClr val="F3F3F3"/>
                </a:solidFill>
              </a:defRPr>
            </a:lvl9pPr>
          </a:lstStyle>
          <a:p>
            <a:endParaRPr/>
          </a:p>
        </p:txBody>
      </p:sp>
      <p:sp>
        <p:nvSpPr>
          <p:cNvPr id="33" name="Google Shape;33;p6"/>
          <p:cNvSpPr txBox="1"/>
          <p:nvPr/>
        </p:nvSpPr>
        <p:spPr>
          <a:xfrm>
            <a:off x="2813425" y="3796475"/>
            <a:ext cx="3517500" cy="5694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300"/>
              </a:spcBef>
              <a:spcAft>
                <a:spcPts val="0"/>
              </a:spcAft>
              <a:buClr>
                <a:srgbClr val="000000"/>
              </a:buClr>
              <a:buSzPts val="900"/>
              <a:buFont typeface="Arial"/>
              <a:buNone/>
            </a:pPr>
            <a:r>
              <a:rPr lang="en-US" sz="900" b="0" i="0" u="none" strike="noStrike" cap="none">
                <a:solidFill>
                  <a:srgbClr val="F3F3F3"/>
                </a:solidFill>
                <a:latin typeface="Fira Sans Condensed Light"/>
                <a:ea typeface="Fira Sans Condensed Light"/>
                <a:cs typeface="Fira Sans Condensed Light"/>
                <a:sym typeface="Fira Sans Condensed Light"/>
              </a:rPr>
              <a:t>CREDITS: This presentation template was created by </a:t>
            </a:r>
            <a:r>
              <a:rPr lang="en-US" sz="900" b="1" i="0" u="none" strike="noStrike" cap="none">
                <a:solidFill>
                  <a:schemeClr val="hlink"/>
                </a:solidFill>
                <a:uFill>
                  <a:noFill/>
                </a:uFill>
                <a:latin typeface="Fira Sans Condensed"/>
                <a:ea typeface="Fira Sans Condensed"/>
                <a:cs typeface="Fira Sans Condensed"/>
                <a:sym typeface="Fira Sans Condensed"/>
                <a:hlinkClick r:id="rId3"/>
              </a:rPr>
              <a:t>Slidesgo</a:t>
            </a:r>
            <a:r>
              <a:rPr lang="en-US" sz="900" b="0" i="0" u="none" strike="noStrike" cap="none">
                <a:solidFill>
                  <a:srgbClr val="F3F3F3"/>
                </a:solidFill>
                <a:latin typeface="Fira Sans Condensed Light"/>
                <a:ea typeface="Fira Sans Condensed Light"/>
                <a:cs typeface="Fira Sans Condensed Light"/>
                <a:sym typeface="Fira Sans Condensed Light"/>
              </a:rPr>
              <a:t>, including icons by </a:t>
            </a:r>
            <a:r>
              <a:rPr lang="en-US" sz="900" b="1" i="0" u="none" strike="noStrike" cap="none">
                <a:solidFill>
                  <a:schemeClr val="hlink"/>
                </a:solidFill>
                <a:uFill>
                  <a:noFill/>
                </a:uFill>
                <a:latin typeface="Fira Sans Condensed"/>
                <a:ea typeface="Fira Sans Condensed"/>
                <a:cs typeface="Fira Sans Condensed"/>
                <a:sym typeface="Fira Sans Condensed"/>
                <a:hlinkClick r:id="rId4"/>
              </a:rPr>
              <a:t>Flaticon</a:t>
            </a:r>
            <a:r>
              <a:rPr lang="en-US" sz="900" b="0" i="0" u="none" strike="noStrike" cap="none">
                <a:solidFill>
                  <a:srgbClr val="F3F3F3"/>
                </a:solidFill>
                <a:latin typeface="Fira Sans Condensed Light"/>
                <a:ea typeface="Fira Sans Condensed Light"/>
                <a:cs typeface="Fira Sans Condensed Light"/>
                <a:sym typeface="Fira Sans Condensed Light"/>
              </a:rPr>
              <a:t>, and infographics &amp; images by </a:t>
            </a:r>
            <a:r>
              <a:rPr lang="en-US" sz="900" b="1" i="0" u="none" strike="noStrike" cap="none">
                <a:solidFill>
                  <a:schemeClr val="hlink"/>
                </a:solidFill>
                <a:uFill>
                  <a:noFill/>
                </a:uFill>
                <a:latin typeface="Fira Sans Condensed"/>
                <a:ea typeface="Fira Sans Condensed"/>
                <a:cs typeface="Fira Sans Condensed"/>
                <a:sym typeface="Fira Sans Condensed"/>
                <a:hlinkClick r:id="rId5"/>
              </a:rPr>
              <a:t>Freepik</a:t>
            </a:r>
            <a:r>
              <a:rPr lang="en-US" sz="900" b="0" i="0" u="none" strike="noStrike" cap="none">
                <a:solidFill>
                  <a:srgbClr val="F3F3F3"/>
                </a:solidFill>
                <a:latin typeface="Fira Sans Condensed Light"/>
                <a:ea typeface="Fira Sans Condensed Light"/>
                <a:cs typeface="Fira Sans Condensed Light"/>
                <a:sym typeface="Fira Sans Condensed Light"/>
              </a:rPr>
              <a:t>. </a:t>
            </a:r>
            <a:endParaRPr sz="900" b="0" i="0" u="none" strike="noStrike" cap="none">
              <a:solidFill>
                <a:srgbClr val="F3F3F3"/>
              </a:solidFill>
              <a:latin typeface="Fira Sans Condensed Light"/>
              <a:ea typeface="Fira Sans Condensed Light"/>
              <a:cs typeface="Fira Sans Condensed Light"/>
              <a:sym typeface="Fira Sans Condensed Light"/>
            </a:endParaRPr>
          </a:p>
          <a:p>
            <a:pPr marL="0" marR="0" lvl="0" indent="0" algn="ctr" rtl="0">
              <a:lnSpc>
                <a:spcPct val="100000"/>
              </a:lnSpc>
              <a:spcBef>
                <a:spcPts val="300"/>
              </a:spcBef>
              <a:spcAft>
                <a:spcPts val="0"/>
              </a:spcAft>
              <a:buClr>
                <a:srgbClr val="000000"/>
              </a:buClr>
              <a:buSzPts val="900"/>
              <a:buFont typeface="Arial"/>
              <a:buNone/>
            </a:pPr>
            <a:endParaRPr sz="900" b="0" i="0" u="none" strike="noStrike" cap="none">
              <a:solidFill>
                <a:srgbClr val="F3F3F3"/>
              </a:solidFill>
              <a:latin typeface="Fira Sans Condensed Light"/>
              <a:ea typeface="Fira Sans Condensed Light"/>
              <a:cs typeface="Fira Sans Condensed Light"/>
              <a:sym typeface="Fira Sans Condensed Light"/>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hree columns">
  <p:cSld name="BLANK_1_1_1">
    <p:bg>
      <p:bgPr>
        <a:blipFill>
          <a:blip r:embed="rId2">
            <a:alphaModFix/>
          </a:blip>
          <a:stretch>
            <a:fillRect/>
          </a:stretch>
        </a:blipFill>
        <a:effectLst/>
      </p:bgPr>
    </p:bg>
    <p:spTree>
      <p:nvGrpSpPr>
        <p:cNvPr id="1" name="Shape 34"/>
        <p:cNvGrpSpPr/>
        <p:nvPr/>
      </p:nvGrpSpPr>
      <p:grpSpPr>
        <a:xfrm>
          <a:off x="0" y="0"/>
          <a:ext cx="0" cy="0"/>
          <a:chOff x="0" y="0"/>
          <a:chExt cx="0" cy="0"/>
        </a:xfrm>
      </p:grpSpPr>
      <p:sp>
        <p:nvSpPr>
          <p:cNvPr id="35" name="Google Shape;35;p7"/>
          <p:cNvSpPr txBox="1">
            <a:spLocks noGrp="1"/>
          </p:cNvSpPr>
          <p:nvPr>
            <p:ph type="subTitle" idx="1"/>
          </p:nvPr>
        </p:nvSpPr>
        <p:spPr>
          <a:xfrm>
            <a:off x="969788" y="2630150"/>
            <a:ext cx="2213100" cy="10938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200"/>
              <a:buNone/>
              <a:defRPr sz="1400">
                <a:solidFill>
                  <a:srgbClr val="F3F3F3"/>
                </a:solidFill>
              </a:defRPr>
            </a:lvl1pPr>
            <a:lvl2pPr lvl="1" algn="ctr">
              <a:lnSpc>
                <a:spcPct val="100000"/>
              </a:lnSpc>
              <a:spcBef>
                <a:spcPts val="1600"/>
              </a:spcBef>
              <a:spcAft>
                <a:spcPts val="0"/>
              </a:spcAft>
              <a:buSzPts val="1200"/>
              <a:buNone/>
              <a:defRPr sz="1400">
                <a:solidFill>
                  <a:srgbClr val="F3F3F3"/>
                </a:solidFill>
              </a:defRPr>
            </a:lvl2pPr>
            <a:lvl3pPr lvl="2" algn="ctr">
              <a:lnSpc>
                <a:spcPct val="100000"/>
              </a:lnSpc>
              <a:spcBef>
                <a:spcPts val="1600"/>
              </a:spcBef>
              <a:spcAft>
                <a:spcPts val="0"/>
              </a:spcAft>
              <a:buSzPts val="1200"/>
              <a:buNone/>
              <a:defRPr sz="1400">
                <a:solidFill>
                  <a:srgbClr val="F3F3F3"/>
                </a:solidFill>
              </a:defRPr>
            </a:lvl3pPr>
            <a:lvl4pPr lvl="3" algn="ctr">
              <a:lnSpc>
                <a:spcPct val="100000"/>
              </a:lnSpc>
              <a:spcBef>
                <a:spcPts val="1600"/>
              </a:spcBef>
              <a:spcAft>
                <a:spcPts val="0"/>
              </a:spcAft>
              <a:buSzPts val="1200"/>
              <a:buNone/>
              <a:defRPr sz="1400">
                <a:solidFill>
                  <a:srgbClr val="F3F3F3"/>
                </a:solidFill>
              </a:defRPr>
            </a:lvl4pPr>
            <a:lvl5pPr lvl="4" algn="ctr">
              <a:lnSpc>
                <a:spcPct val="100000"/>
              </a:lnSpc>
              <a:spcBef>
                <a:spcPts val="1600"/>
              </a:spcBef>
              <a:spcAft>
                <a:spcPts val="0"/>
              </a:spcAft>
              <a:buSzPts val="1200"/>
              <a:buNone/>
              <a:defRPr sz="1400">
                <a:solidFill>
                  <a:srgbClr val="F3F3F3"/>
                </a:solidFill>
              </a:defRPr>
            </a:lvl5pPr>
            <a:lvl6pPr lvl="5" algn="ctr">
              <a:lnSpc>
                <a:spcPct val="100000"/>
              </a:lnSpc>
              <a:spcBef>
                <a:spcPts val="1600"/>
              </a:spcBef>
              <a:spcAft>
                <a:spcPts val="0"/>
              </a:spcAft>
              <a:buSzPts val="1200"/>
              <a:buNone/>
              <a:defRPr sz="1400">
                <a:solidFill>
                  <a:srgbClr val="F3F3F3"/>
                </a:solidFill>
              </a:defRPr>
            </a:lvl6pPr>
            <a:lvl7pPr lvl="6" algn="ctr">
              <a:lnSpc>
                <a:spcPct val="100000"/>
              </a:lnSpc>
              <a:spcBef>
                <a:spcPts val="1600"/>
              </a:spcBef>
              <a:spcAft>
                <a:spcPts val="0"/>
              </a:spcAft>
              <a:buSzPts val="1200"/>
              <a:buNone/>
              <a:defRPr sz="1400">
                <a:solidFill>
                  <a:srgbClr val="F3F3F3"/>
                </a:solidFill>
              </a:defRPr>
            </a:lvl7pPr>
            <a:lvl8pPr lvl="7" algn="ctr">
              <a:lnSpc>
                <a:spcPct val="100000"/>
              </a:lnSpc>
              <a:spcBef>
                <a:spcPts val="1600"/>
              </a:spcBef>
              <a:spcAft>
                <a:spcPts val="0"/>
              </a:spcAft>
              <a:buSzPts val="1200"/>
              <a:buNone/>
              <a:defRPr sz="1400">
                <a:solidFill>
                  <a:srgbClr val="F3F3F3"/>
                </a:solidFill>
              </a:defRPr>
            </a:lvl8pPr>
            <a:lvl9pPr lvl="8" algn="ctr">
              <a:lnSpc>
                <a:spcPct val="100000"/>
              </a:lnSpc>
              <a:spcBef>
                <a:spcPts val="1600"/>
              </a:spcBef>
              <a:spcAft>
                <a:spcPts val="1600"/>
              </a:spcAft>
              <a:buSzPts val="1200"/>
              <a:buNone/>
              <a:defRPr sz="1400">
                <a:solidFill>
                  <a:srgbClr val="F3F3F3"/>
                </a:solidFill>
              </a:defRPr>
            </a:lvl9pPr>
          </a:lstStyle>
          <a:p>
            <a:endParaRPr/>
          </a:p>
        </p:txBody>
      </p:sp>
      <p:sp>
        <p:nvSpPr>
          <p:cNvPr id="36" name="Google Shape;36;p7"/>
          <p:cNvSpPr txBox="1">
            <a:spLocks noGrp="1"/>
          </p:cNvSpPr>
          <p:nvPr>
            <p:ph type="subTitle" idx="2"/>
          </p:nvPr>
        </p:nvSpPr>
        <p:spPr>
          <a:xfrm>
            <a:off x="5961113" y="2630150"/>
            <a:ext cx="2213100" cy="10938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200"/>
              <a:buNone/>
              <a:defRPr sz="1400">
                <a:solidFill>
                  <a:srgbClr val="F3F3F3"/>
                </a:solidFill>
              </a:defRPr>
            </a:lvl1pPr>
            <a:lvl2pPr lvl="1" algn="ctr">
              <a:lnSpc>
                <a:spcPct val="100000"/>
              </a:lnSpc>
              <a:spcBef>
                <a:spcPts val="1600"/>
              </a:spcBef>
              <a:spcAft>
                <a:spcPts val="0"/>
              </a:spcAft>
              <a:buSzPts val="1200"/>
              <a:buNone/>
              <a:defRPr sz="1400">
                <a:solidFill>
                  <a:srgbClr val="F3F3F3"/>
                </a:solidFill>
              </a:defRPr>
            </a:lvl2pPr>
            <a:lvl3pPr lvl="2" algn="ctr">
              <a:lnSpc>
                <a:spcPct val="100000"/>
              </a:lnSpc>
              <a:spcBef>
                <a:spcPts val="1600"/>
              </a:spcBef>
              <a:spcAft>
                <a:spcPts val="0"/>
              </a:spcAft>
              <a:buSzPts val="1200"/>
              <a:buNone/>
              <a:defRPr sz="1400">
                <a:solidFill>
                  <a:srgbClr val="F3F3F3"/>
                </a:solidFill>
              </a:defRPr>
            </a:lvl3pPr>
            <a:lvl4pPr lvl="3" algn="ctr">
              <a:lnSpc>
                <a:spcPct val="100000"/>
              </a:lnSpc>
              <a:spcBef>
                <a:spcPts val="1600"/>
              </a:spcBef>
              <a:spcAft>
                <a:spcPts val="0"/>
              </a:spcAft>
              <a:buSzPts val="1200"/>
              <a:buNone/>
              <a:defRPr sz="1400">
                <a:solidFill>
                  <a:srgbClr val="F3F3F3"/>
                </a:solidFill>
              </a:defRPr>
            </a:lvl4pPr>
            <a:lvl5pPr lvl="4" algn="ctr">
              <a:lnSpc>
                <a:spcPct val="100000"/>
              </a:lnSpc>
              <a:spcBef>
                <a:spcPts val="1600"/>
              </a:spcBef>
              <a:spcAft>
                <a:spcPts val="0"/>
              </a:spcAft>
              <a:buSzPts val="1200"/>
              <a:buNone/>
              <a:defRPr sz="1400">
                <a:solidFill>
                  <a:srgbClr val="F3F3F3"/>
                </a:solidFill>
              </a:defRPr>
            </a:lvl5pPr>
            <a:lvl6pPr lvl="5" algn="ctr">
              <a:lnSpc>
                <a:spcPct val="100000"/>
              </a:lnSpc>
              <a:spcBef>
                <a:spcPts val="1600"/>
              </a:spcBef>
              <a:spcAft>
                <a:spcPts val="0"/>
              </a:spcAft>
              <a:buSzPts val="1200"/>
              <a:buNone/>
              <a:defRPr sz="1400">
                <a:solidFill>
                  <a:srgbClr val="F3F3F3"/>
                </a:solidFill>
              </a:defRPr>
            </a:lvl6pPr>
            <a:lvl7pPr lvl="6" algn="ctr">
              <a:lnSpc>
                <a:spcPct val="100000"/>
              </a:lnSpc>
              <a:spcBef>
                <a:spcPts val="1600"/>
              </a:spcBef>
              <a:spcAft>
                <a:spcPts val="0"/>
              </a:spcAft>
              <a:buSzPts val="1200"/>
              <a:buNone/>
              <a:defRPr sz="1400">
                <a:solidFill>
                  <a:srgbClr val="F3F3F3"/>
                </a:solidFill>
              </a:defRPr>
            </a:lvl7pPr>
            <a:lvl8pPr lvl="7" algn="ctr">
              <a:lnSpc>
                <a:spcPct val="100000"/>
              </a:lnSpc>
              <a:spcBef>
                <a:spcPts val="1600"/>
              </a:spcBef>
              <a:spcAft>
                <a:spcPts val="0"/>
              </a:spcAft>
              <a:buSzPts val="1200"/>
              <a:buNone/>
              <a:defRPr sz="1400">
                <a:solidFill>
                  <a:srgbClr val="F3F3F3"/>
                </a:solidFill>
              </a:defRPr>
            </a:lvl8pPr>
            <a:lvl9pPr lvl="8" algn="ctr">
              <a:lnSpc>
                <a:spcPct val="100000"/>
              </a:lnSpc>
              <a:spcBef>
                <a:spcPts val="1600"/>
              </a:spcBef>
              <a:spcAft>
                <a:spcPts val="1600"/>
              </a:spcAft>
              <a:buSzPts val="1200"/>
              <a:buNone/>
              <a:defRPr sz="1400">
                <a:solidFill>
                  <a:srgbClr val="F3F3F3"/>
                </a:solidFill>
              </a:defRPr>
            </a:lvl9pPr>
          </a:lstStyle>
          <a:p>
            <a:endParaRPr/>
          </a:p>
        </p:txBody>
      </p:sp>
      <p:sp>
        <p:nvSpPr>
          <p:cNvPr id="37" name="Google Shape;37;p7"/>
          <p:cNvSpPr txBox="1">
            <a:spLocks noGrp="1"/>
          </p:cNvSpPr>
          <p:nvPr>
            <p:ph type="subTitle" idx="3"/>
          </p:nvPr>
        </p:nvSpPr>
        <p:spPr>
          <a:xfrm>
            <a:off x="3465013" y="2630150"/>
            <a:ext cx="2213100" cy="10938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200"/>
              <a:buNone/>
              <a:defRPr sz="1400">
                <a:solidFill>
                  <a:srgbClr val="F3F3F3"/>
                </a:solidFill>
              </a:defRPr>
            </a:lvl1pPr>
            <a:lvl2pPr lvl="1" algn="ctr">
              <a:lnSpc>
                <a:spcPct val="100000"/>
              </a:lnSpc>
              <a:spcBef>
                <a:spcPts val="1600"/>
              </a:spcBef>
              <a:spcAft>
                <a:spcPts val="0"/>
              </a:spcAft>
              <a:buSzPts val="1200"/>
              <a:buNone/>
              <a:defRPr sz="1400">
                <a:solidFill>
                  <a:srgbClr val="F3F3F3"/>
                </a:solidFill>
              </a:defRPr>
            </a:lvl2pPr>
            <a:lvl3pPr lvl="2" algn="ctr">
              <a:lnSpc>
                <a:spcPct val="100000"/>
              </a:lnSpc>
              <a:spcBef>
                <a:spcPts val="1600"/>
              </a:spcBef>
              <a:spcAft>
                <a:spcPts val="0"/>
              </a:spcAft>
              <a:buSzPts val="1200"/>
              <a:buNone/>
              <a:defRPr sz="1400">
                <a:solidFill>
                  <a:srgbClr val="F3F3F3"/>
                </a:solidFill>
              </a:defRPr>
            </a:lvl3pPr>
            <a:lvl4pPr lvl="3" algn="ctr">
              <a:lnSpc>
                <a:spcPct val="100000"/>
              </a:lnSpc>
              <a:spcBef>
                <a:spcPts val="1600"/>
              </a:spcBef>
              <a:spcAft>
                <a:spcPts val="0"/>
              </a:spcAft>
              <a:buSzPts val="1200"/>
              <a:buNone/>
              <a:defRPr sz="1400">
                <a:solidFill>
                  <a:srgbClr val="F3F3F3"/>
                </a:solidFill>
              </a:defRPr>
            </a:lvl4pPr>
            <a:lvl5pPr lvl="4" algn="ctr">
              <a:lnSpc>
                <a:spcPct val="100000"/>
              </a:lnSpc>
              <a:spcBef>
                <a:spcPts val="1600"/>
              </a:spcBef>
              <a:spcAft>
                <a:spcPts val="0"/>
              </a:spcAft>
              <a:buSzPts val="1200"/>
              <a:buNone/>
              <a:defRPr sz="1400">
                <a:solidFill>
                  <a:srgbClr val="F3F3F3"/>
                </a:solidFill>
              </a:defRPr>
            </a:lvl5pPr>
            <a:lvl6pPr lvl="5" algn="ctr">
              <a:lnSpc>
                <a:spcPct val="100000"/>
              </a:lnSpc>
              <a:spcBef>
                <a:spcPts val="1600"/>
              </a:spcBef>
              <a:spcAft>
                <a:spcPts val="0"/>
              </a:spcAft>
              <a:buSzPts val="1200"/>
              <a:buNone/>
              <a:defRPr sz="1400">
                <a:solidFill>
                  <a:srgbClr val="F3F3F3"/>
                </a:solidFill>
              </a:defRPr>
            </a:lvl6pPr>
            <a:lvl7pPr lvl="6" algn="ctr">
              <a:lnSpc>
                <a:spcPct val="100000"/>
              </a:lnSpc>
              <a:spcBef>
                <a:spcPts val="1600"/>
              </a:spcBef>
              <a:spcAft>
                <a:spcPts val="0"/>
              </a:spcAft>
              <a:buSzPts val="1200"/>
              <a:buNone/>
              <a:defRPr sz="1400">
                <a:solidFill>
                  <a:srgbClr val="F3F3F3"/>
                </a:solidFill>
              </a:defRPr>
            </a:lvl7pPr>
            <a:lvl8pPr lvl="7" algn="ctr">
              <a:lnSpc>
                <a:spcPct val="100000"/>
              </a:lnSpc>
              <a:spcBef>
                <a:spcPts val="1600"/>
              </a:spcBef>
              <a:spcAft>
                <a:spcPts val="0"/>
              </a:spcAft>
              <a:buSzPts val="1200"/>
              <a:buNone/>
              <a:defRPr sz="1400">
                <a:solidFill>
                  <a:srgbClr val="F3F3F3"/>
                </a:solidFill>
              </a:defRPr>
            </a:lvl8pPr>
            <a:lvl9pPr lvl="8" algn="ctr">
              <a:lnSpc>
                <a:spcPct val="100000"/>
              </a:lnSpc>
              <a:spcBef>
                <a:spcPts val="1600"/>
              </a:spcBef>
              <a:spcAft>
                <a:spcPts val="1600"/>
              </a:spcAft>
              <a:buSzPts val="1200"/>
              <a:buNone/>
              <a:defRPr sz="1400">
                <a:solidFill>
                  <a:srgbClr val="F3F3F3"/>
                </a:solidFill>
              </a:defRPr>
            </a:lvl9pPr>
          </a:lstStyle>
          <a:p>
            <a:endParaRPr/>
          </a:p>
        </p:txBody>
      </p:sp>
      <p:sp>
        <p:nvSpPr>
          <p:cNvPr id="38" name="Google Shape;38;p7"/>
          <p:cNvSpPr txBox="1">
            <a:spLocks noGrp="1"/>
          </p:cNvSpPr>
          <p:nvPr>
            <p:ph type="title"/>
          </p:nvPr>
        </p:nvSpPr>
        <p:spPr>
          <a:xfrm>
            <a:off x="960113" y="3723950"/>
            <a:ext cx="1539300" cy="401700"/>
          </a:xfrm>
          <a:prstGeom prst="rect">
            <a:avLst/>
          </a:prstGeom>
          <a:noFill/>
          <a:ln>
            <a:noFill/>
          </a:ln>
        </p:spPr>
        <p:txBody>
          <a:bodyPr spcFirstLastPara="1" wrap="square" lIns="0" tIns="0" rIns="0" bIns="0" anchor="t" anchorCtr="0">
            <a:noAutofit/>
          </a:bodyPr>
          <a:lstStyle>
            <a:lvl1pPr lvl="0" algn="ctr">
              <a:lnSpc>
                <a:spcPct val="100000"/>
              </a:lnSpc>
              <a:spcBef>
                <a:spcPts val="0"/>
              </a:spcBef>
              <a:spcAft>
                <a:spcPts val="0"/>
              </a:spcAft>
              <a:buSzPts val="1400"/>
              <a:buNone/>
              <a:defRPr sz="1800" i="0">
                <a:solidFill>
                  <a:srgbClr val="F3F3F3"/>
                </a:solidFill>
              </a:defRPr>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a:endParaRPr/>
          </a:p>
        </p:txBody>
      </p:sp>
      <p:sp>
        <p:nvSpPr>
          <p:cNvPr id="39" name="Google Shape;39;p7"/>
          <p:cNvSpPr txBox="1">
            <a:spLocks noGrp="1"/>
          </p:cNvSpPr>
          <p:nvPr>
            <p:ph type="title" idx="4"/>
          </p:nvPr>
        </p:nvSpPr>
        <p:spPr>
          <a:xfrm>
            <a:off x="6628688" y="3723950"/>
            <a:ext cx="1539300" cy="401700"/>
          </a:xfrm>
          <a:prstGeom prst="rect">
            <a:avLst/>
          </a:prstGeom>
          <a:noFill/>
          <a:ln>
            <a:noFill/>
          </a:ln>
        </p:spPr>
        <p:txBody>
          <a:bodyPr spcFirstLastPara="1" wrap="square" lIns="0" tIns="0" rIns="0" bIns="0" anchor="t" anchorCtr="0">
            <a:noAutofit/>
          </a:bodyPr>
          <a:lstStyle>
            <a:lvl1pPr lvl="0" algn="ctr">
              <a:lnSpc>
                <a:spcPct val="100000"/>
              </a:lnSpc>
              <a:spcBef>
                <a:spcPts val="0"/>
              </a:spcBef>
              <a:spcAft>
                <a:spcPts val="0"/>
              </a:spcAft>
              <a:buSzPts val="1400"/>
              <a:buNone/>
              <a:defRPr sz="1800" i="0">
                <a:solidFill>
                  <a:srgbClr val="F3F3F3"/>
                </a:solidFill>
              </a:defRPr>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a:endParaRPr/>
          </a:p>
        </p:txBody>
      </p:sp>
      <p:sp>
        <p:nvSpPr>
          <p:cNvPr id="40" name="Google Shape;40;p7"/>
          <p:cNvSpPr txBox="1">
            <a:spLocks noGrp="1"/>
          </p:cNvSpPr>
          <p:nvPr>
            <p:ph type="title" idx="5"/>
          </p:nvPr>
        </p:nvSpPr>
        <p:spPr>
          <a:xfrm>
            <a:off x="3805336" y="3723950"/>
            <a:ext cx="1539300" cy="401700"/>
          </a:xfrm>
          <a:prstGeom prst="rect">
            <a:avLst/>
          </a:prstGeom>
          <a:noFill/>
          <a:ln>
            <a:noFill/>
          </a:ln>
        </p:spPr>
        <p:txBody>
          <a:bodyPr spcFirstLastPara="1" wrap="square" lIns="0" tIns="0" rIns="0" bIns="0" anchor="t" anchorCtr="0">
            <a:noAutofit/>
          </a:bodyPr>
          <a:lstStyle>
            <a:lvl1pPr lvl="0" algn="ctr">
              <a:lnSpc>
                <a:spcPct val="100000"/>
              </a:lnSpc>
              <a:spcBef>
                <a:spcPts val="0"/>
              </a:spcBef>
              <a:spcAft>
                <a:spcPts val="0"/>
              </a:spcAft>
              <a:buSzPts val="1400"/>
              <a:buNone/>
              <a:defRPr sz="1800" i="0">
                <a:solidFill>
                  <a:srgbClr val="F3F3F3"/>
                </a:solidFill>
              </a:defRPr>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a:endParaRPr/>
          </a:p>
        </p:txBody>
      </p:sp>
      <p:sp>
        <p:nvSpPr>
          <p:cNvPr id="41" name="Google Shape;41;p7"/>
          <p:cNvSpPr txBox="1">
            <a:spLocks noGrp="1"/>
          </p:cNvSpPr>
          <p:nvPr>
            <p:ph type="title" idx="6"/>
          </p:nvPr>
        </p:nvSpPr>
        <p:spPr>
          <a:xfrm>
            <a:off x="720100" y="509825"/>
            <a:ext cx="77040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F3F3F3"/>
              </a:buClr>
              <a:buSzPts val="3000"/>
              <a:buNone/>
              <a:defRPr sz="3000">
                <a:solidFill>
                  <a:srgbClr val="F3F3F3"/>
                </a:solidFill>
              </a:defRPr>
            </a:lvl1pPr>
            <a:lvl2pPr lvl="1" algn="ctr">
              <a:lnSpc>
                <a:spcPct val="100000"/>
              </a:lnSpc>
              <a:spcBef>
                <a:spcPts val="0"/>
              </a:spcBef>
              <a:spcAft>
                <a:spcPts val="0"/>
              </a:spcAft>
              <a:buClr>
                <a:srgbClr val="F3F3F3"/>
              </a:buClr>
              <a:buSzPts val="3000"/>
              <a:buNone/>
              <a:defRPr sz="3000">
                <a:solidFill>
                  <a:srgbClr val="F3F3F3"/>
                </a:solidFill>
              </a:defRPr>
            </a:lvl2pPr>
            <a:lvl3pPr lvl="2" algn="ctr">
              <a:lnSpc>
                <a:spcPct val="100000"/>
              </a:lnSpc>
              <a:spcBef>
                <a:spcPts val="0"/>
              </a:spcBef>
              <a:spcAft>
                <a:spcPts val="0"/>
              </a:spcAft>
              <a:buClr>
                <a:srgbClr val="F3F3F3"/>
              </a:buClr>
              <a:buSzPts val="3000"/>
              <a:buNone/>
              <a:defRPr sz="3000">
                <a:solidFill>
                  <a:srgbClr val="F3F3F3"/>
                </a:solidFill>
              </a:defRPr>
            </a:lvl3pPr>
            <a:lvl4pPr lvl="3" algn="ctr">
              <a:lnSpc>
                <a:spcPct val="100000"/>
              </a:lnSpc>
              <a:spcBef>
                <a:spcPts val="0"/>
              </a:spcBef>
              <a:spcAft>
                <a:spcPts val="0"/>
              </a:spcAft>
              <a:buClr>
                <a:srgbClr val="F3F3F3"/>
              </a:buClr>
              <a:buSzPts val="3000"/>
              <a:buNone/>
              <a:defRPr sz="3000">
                <a:solidFill>
                  <a:srgbClr val="F3F3F3"/>
                </a:solidFill>
              </a:defRPr>
            </a:lvl4pPr>
            <a:lvl5pPr lvl="4" algn="ctr">
              <a:lnSpc>
                <a:spcPct val="100000"/>
              </a:lnSpc>
              <a:spcBef>
                <a:spcPts val="0"/>
              </a:spcBef>
              <a:spcAft>
                <a:spcPts val="0"/>
              </a:spcAft>
              <a:buClr>
                <a:srgbClr val="F3F3F3"/>
              </a:buClr>
              <a:buSzPts val="3000"/>
              <a:buNone/>
              <a:defRPr sz="3000">
                <a:solidFill>
                  <a:srgbClr val="F3F3F3"/>
                </a:solidFill>
              </a:defRPr>
            </a:lvl5pPr>
            <a:lvl6pPr lvl="5" algn="ctr">
              <a:lnSpc>
                <a:spcPct val="100000"/>
              </a:lnSpc>
              <a:spcBef>
                <a:spcPts val="0"/>
              </a:spcBef>
              <a:spcAft>
                <a:spcPts val="0"/>
              </a:spcAft>
              <a:buClr>
                <a:srgbClr val="F3F3F3"/>
              </a:buClr>
              <a:buSzPts val="3000"/>
              <a:buNone/>
              <a:defRPr sz="3000">
                <a:solidFill>
                  <a:srgbClr val="F3F3F3"/>
                </a:solidFill>
              </a:defRPr>
            </a:lvl6pPr>
            <a:lvl7pPr lvl="6" algn="ctr">
              <a:lnSpc>
                <a:spcPct val="100000"/>
              </a:lnSpc>
              <a:spcBef>
                <a:spcPts val="0"/>
              </a:spcBef>
              <a:spcAft>
                <a:spcPts val="0"/>
              </a:spcAft>
              <a:buClr>
                <a:srgbClr val="F3F3F3"/>
              </a:buClr>
              <a:buSzPts val="3000"/>
              <a:buNone/>
              <a:defRPr sz="3000">
                <a:solidFill>
                  <a:srgbClr val="F3F3F3"/>
                </a:solidFill>
              </a:defRPr>
            </a:lvl7pPr>
            <a:lvl8pPr lvl="7" algn="ctr">
              <a:lnSpc>
                <a:spcPct val="100000"/>
              </a:lnSpc>
              <a:spcBef>
                <a:spcPts val="0"/>
              </a:spcBef>
              <a:spcAft>
                <a:spcPts val="0"/>
              </a:spcAft>
              <a:buClr>
                <a:srgbClr val="F3F3F3"/>
              </a:buClr>
              <a:buSzPts val="3000"/>
              <a:buNone/>
              <a:defRPr sz="3000">
                <a:solidFill>
                  <a:srgbClr val="F3F3F3"/>
                </a:solidFill>
              </a:defRPr>
            </a:lvl8pPr>
            <a:lvl9pPr lvl="8" algn="ctr">
              <a:lnSpc>
                <a:spcPct val="100000"/>
              </a:lnSpc>
              <a:spcBef>
                <a:spcPts val="0"/>
              </a:spcBef>
              <a:spcAft>
                <a:spcPts val="0"/>
              </a:spcAft>
              <a:buClr>
                <a:srgbClr val="F3F3F3"/>
              </a:buClr>
              <a:buSzPts val="3000"/>
              <a:buNone/>
              <a:defRPr sz="3000">
                <a:solidFill>
                  <a:srgbClr val="F3F3F3"/>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bg>
      <p:bgPr>
        <a:blipFill>
          <a:blip r:embed="rId2">
            <a:alphaModFix/>
          </a:blip>
          <a:stretch>
            <a:fillRect/>
          </a:stretch>
        </a:blipFill>
        <a:effectLst/>
      </p:bgPr>
    </p:bg>
    <p:spTree>
      <p:nvGrpSpPr>
        <p:cNvPr id="1" name="Shape 42"/>
        <p:cNvGrpSpPr/>
        <p:nvPr/>
      </p:nvGrpSpPr>
      <p:grpSpPr>
        <a:xfrm>
          <a:off x="0" y="0"/>
          <a:ext cx="0" cy="0"/>
          <a:chOff x="0" y="0"/>
          <a:chExt cx="0" cy="0"/>
        </a:xfrm>
      </p:grpSpPr>
      <p:sp>
        <p:nvSpPr>
          <p:cNvPr id="43" name="Google Shape;43;p8"/>
          <p:cNvSpPr txBox="1">
            <a:spLocks noGrp="1"/>
          </p:cNvSpPr>
          <p:nvPr>
            <p:ph type="title"/>
          </p:nvPr>
        </p:nvSpPr>
        <p:spPr>
          <a:xfrm>
            <a:off x="720100" y="1706850"/>
            <a:ext cx="2759700" cy="17298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1800"/>
              <a:buNone/>
              <a:defRPr sz="4500">
                <a:solidFill>
                  <a:srgbClr val="F3F3F3"/>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44"/>
        <p:cNvGrpSpPr/>
        <p:nvPr/>
      </p:nvGrpSpPr>
      <p:grpSpPr>
        <a:xfrm>
          <a:off x="0" y="0"/>
          <a:ext cx="0" cy="0"/>
          <a:chOff x="0" y="0"/>
          <a:chExt cx="0" cy="0"/>
        </a:xfrm>
      </p:grpSpPr>
      <p:sp>
        <p:nvSpPr>
          <p:cNvPr id="45" name="Google Shape;45;p9"/>
          <p:cNvSpPr txBox="1">
            <a:spLocks noGrp="1"/>
          </p:cNvSpPr>
          <p:nvPr>
            <p:ph type="title"/>
          </p:nvPr>
        </p:nvSpPr>
        <p:spPr>
          <a:xfrm>
            <a:off x="522825" y="971850"/>
            <a:ext cx="3787800" cy="31998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4200"/>
              <a:buNone/>
              <a:defRPr sz="6000">
                <a:solidFill>
                  <a:srgbClr val="F3F3F3"/>
                </a:solidFill>
              </a:defRPr>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46" name="Google Shape;46;p9"/>
          <p:cNvSpPr txBox="1">
            <a:spLocks noGrp="1"/>
          </p:cNvSpPr>
          <p:nvPr>
            <p:ph type="subTitle" idx="1"/>
          </p:nvPr>
        </p:nvSpPr>
        <p:spPr>
          <a:xfrm>
            <a:off x="4799950" y="1954200"/>
            <a:ext cx="1940100" cy="1235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100"/>
              <a:buNone/>
              <a:defRPr sz="1400">
                <a:solidFill>
                  <a:srgbClr val="F3F3F3"/>
                </a:solidFill>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7" name="Google Shape;47;p9"/>
          <p:cNvSpPr txBox="1">
            <a:spLocks noGrp="1"/>
          </p:cNvSpPr>
          <p:nvPr>
            <p:ph type="title" idx="2"/>
          </p:nvPr>
        </p:nvSpPr>
        <p:spPr>
          <a:xfrm>
            <a:off x="4849170" y="1001125"/>
            <a:ext cx="2026800" cy="1814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2000"/>
              <a:buNone/>
              <a:defRPr sz="14000">
                <a:solidFill>
                  <a:srgbClr val="F3F3F3"/>
                </a:solidFill>
              </a:defRPr>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four columns">
  <p:cSld name="BLANK_1_1">
    <p:bg>
      <p:bgPr>
        <a:blipFill>
          <a:blip r:embed="rId2">
            <a:alphaModFix/>
          </a:blip>
          <a:stretch>
            <a:fillRect/>
          </a:stretch>
        </a:blipFill>
        <a:effectLst/>
      </p:bgPr>
    </p:bg>
    <p:spTree>
      <p:nvGrpSpPr>
        <p:cNvPr id="1" name="Shape 48"/>
        <p:cNvGrpSpPr/>
        <p:nvPr/>
      </p:nvGrpSpPr>
      <p:grpSpPr>
        <a:xfrm>
          <a:off x="0" y="0"/>
          <a:ext cx="0" cy="0"/>
          <a:chOff x="0" y="0"/>
          <a:chExt cx="0" cy="0"/>
        </a:xfrm>
      </p:grpSpPr>
      <p:sp>
        <p:nvSpPr>
          <p:cNvPr id="49" name="Google Shape;49;p10"/>
          <p:cNvSpPr txBox="1">
            <a:spLocks noGrp="1"/>
          </p:cNvSpPr>
          <p:nvPr>
            <p:ph type="subTitle" idx="1"/>
          </p:nvPr>
        </p:nvSpPr>
        <p:spPr>
          <a:xfrm>
            <a:off x="1725925" y="1894325"/>
            <a:ext cx="2208600" cy="7014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100"/>
              <a:buFont typeface="Josefin Slab"/>
              <a:buNone/>
              <a:defRPr sz="1400">
                <a:solidFill>
                  <a:srgbClr val="F3F3F3"/>
                </a:solidFill>
              </a:defRPr>
            </a:lvl1pPr>
            <a:lvl2pPr lvl="1"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50" name="Google Shape;50;p10"/>
          <p:cNvSpPr txBox="1">
            <a:spLocks noGrp="1"/>
          </p:cNvSpPr>
          <p:nvPr>
            <p:ph type="subTitle" idx="2"/>
          </p:nvPr>
        </p:nvSpPr>
        <p:spPr>
          <a:xfrm>
            <a:off x="5803499" y="1894325"/>
            <a:ext cx="2208600" cy="7014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100"/>
              <a:buFont typeface="Josefin Slab"/>
              <a:buNone/>
              <a:defRPr sz="1400">
                <a:solidFill>
                  <a:srgbClr val="F3F3F3"/>
                </a:solidFill>
              </a:defRPr>
            </a:lvl1pPr>
            <a:lvl2pPr lvl="1"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51" name="Google Shape;51;p10"/>
          <p:cNvSpPr txBox="1">
            <a:spLocks noGrp="1"/>
          </p:cNvSpPr>
          <p:nvPr>
            <p:ph type="subTitle" idx="3"/>
          </p:nvPr>
        </p:nvSpPr>
        <p:spPr>
          <a:xfrm>
            <a:off x="1725925" y="3491450"/>
            <a:ext cx="2208600" cy="7014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100"/>
              <a:buFont typeface="Josefin Slab"/>
              <a:buNone/>
              <a:defRPr sz="1400">
                <a:solidFill>
                  <a:srgbClr val="F3F3F3"/>
                </a:solidFill>
              </a:defRPr>
            </a:lvl1pPr>
            <a:lvl2pPr lvl="1"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52" name="Google Shape;52;p10"/>
          <p:cNvSpPr txBox="1">
            <a:spLocks noGrp="1"/>
          </p:cNvSpPr>
          <p:nvPr>
            <p:ph type="subTitle" idx="4"/>
          </p:nvPr>
        </p:nvSpPr>
        <p:spPr>
          <a:xfrm>
            <a:off x="5803499" y="3491450"/>
            <a:ext cx="2208600" cy="7014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100"/>
              <a:buFont typeface="Josefin Slab"/>
              <a:buNone/>
              <a:defRPr sz="1400">
                <a:solidFill>
                  <a:srgbClr val="F3F3F3"/>
                </a:solidFill>
              </a:defRPr>
            </a:lvl1pPr>
            <a:lvl2pPr lvl="1"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a:endParaRPr/>
          </a:p>
        </p:txBody>
      </p:sp>
      <p:sp>
        <p:nvSpPr>
          <p:cNvPr id="53" name="Google Shape;53;p10"/>
          <p:cNvSpPr txBox="1">
            <a:spLocks noGrp="1"/>
          </p:cNvSpPr>
          <p:nvPr>
            <p:ph type="title"/>
          </p:nvPr>
        </p:nvSpPr>
        <p:spPr>
          <a:xfrm>
            <a:off x="720100" y="509825"/>
            <a:ext cx="7704000" cy="572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F3F3F3"/>
              </a:buClr>
              <a:buSzPts val="3000"/>
              <a:buNone/>
              <a:defRPr sz="3000">
                <a:solidFill>
                  <a:srgbClr val="F3F3F3"/>
                </a:solidFill>
              </a:defRPr>
            </a:lvl1pPr>
            <a:lvl2pPr lvl="1" algn="ctr">
              <a:lnSpc>
                <a:spcPct val="100000"/>
              </a:lnSpc>
              <a:spcBef>
                <a:spcPts val="0"/>
              </a:spcBef>
              <a:spcAft>
                <a:spcPts val="0"/>
              </a:spcAft>
              <a:buClr>
                <a:srgbClr val="F3F3F3"/>
              </a:buClr>
              <a:buSzPts val="3000"/>
              <a:buNone/>
              <a:defRPr sz="3000">
                <a:solidFill>
                  <a:srgbClr val="F3F3F3"/>
                </a:solidFill>
              </a:defRPr>
            </a:lvl2pPr>
            <a:lvl3pPr lvl="2" algn="ctr">
              <a:lnSpc>
                <a:spcPct val="100000"/>
              </a:lnSpc>
              <a:spcBef>
                <a:spcPts val="0"/>
              </a:spcBef>
              <a:spcAft>
                <a:spcPts val="0"/>
              </a:spcAft>
              <a:buClr>
                <a:srgbClr val="F3F3F3"/>
              </a:buClr>
              <a:buSzPts val="3000"/>
              <a:buNone/>
              <a:defRPr sz="3000">
                <a:solidFill>
                  <a:srgbClr val="F3F3F3"/>
                </a:solidFill>
              </a:defRPr>
            </a:lvl3pPr>
            <a:lvl4pPr lvl="3" algn="ctr">
              <a:lnSpc>
                <a:spcPct val="100000"/>
              </a:lnSpc>
              <a:spcBef>
                <a:spcPts val="0"/>
              </a:spcBef>
              <a:spcAft>
                <a:spcPts val="0"/>
              </a:spcAft>
              <a:buClr>
                <a:srgbClr val="F3F3F3"/>
              </a:buClr>
              <a:buSzPts val="3000"/>
              <a:buNone/>
              <a:defRPr sz="3000">
                <a:solidFill>
                  <a:srgbClr val="F3F3F3"/>
                </a:solidFill>
              </a:defRPr>
            </a:lvl4pPr>
            <a:lvl5pPr lvl="4" algn="ctr">
              <a:lnSpc>
                <a:spcPct val="100000"/>
              </a:lnSpc>
              <a:spcBef>
                <a:spcPts val="0"/>
              </a:spcBef>
              <a:spcAft>
                <a:spcPts val="0"/>
              </a:spcAft>
              <a:buClr>
                <a:srgbClr val="F3F3F3"/>
              </a:buClr>
              <a:buSzPts val="3000"/>
              <a:buNone/>
              <a:defRPr sz="3000">
                <a:solidFill>
                  <a:srgbClr val="F3F3F3"/>
                </a:solidFill>
              </a:defRPr>
            </a:lvl5pPr>
            <a:lvl6pPr lvl="5" algn="ctr">
              <a:lnSpc>
                <a:spcPct val="100000"/>
              </a:lnSpc>
              <a:spcBef>
                <a:spcPts val="0"/>
              </a:spcBef>
              <a:spcAft>
                <a:spcPts val="0"/>
              </a:spcAft>
              <a:buClr>
                <a:srgbClr val="F3F3F3"/>
              </a:buClr>
              <a:buSzPts val="3000"/>
              <a:buNone/>
              <a:defRPr sz="3000">
                <a:solidFill>
                  <a:srgbClr val="F3F3F3"/>
                </a:solidFill>
              </a:defRPr>
            </a:lvl6pPr>
            <a:lvl7pPr lvl="6" algn="ctr">
              <a:lnSpc>
                <a:spcPct val="100000"/>
              </a:lnSpc>
              <a:spcBef>
                <a:spcPts val="0"/>
              </a:spcBef>
              <a:spcAft>
                <a:spcPts val="0"/>
              </a:spcAft>
              <a:buClr>
                <a:srgbClr val="F3F3F3"/>
              </a:buClr>
              <a:buSzPts val="3000"/>
              <a:buNone/>
              <a:defRPr sz="3000">
                <a:solidFill>
                  <a:srgbClr val="F3F3F3"/>
                </a:solidFill>
              </a:defRPr>
            </a:lvl7pPr>
            <a:lvl8pPr lvl="7" algn="ctr">
              <a:lnSpc>
                <a:spcPct val="100000"/>
              </a:lnSpc>
              <a:spcBef>
                <a:spcPts val="0"/>
              </a:spcBef>
              <a:spcAft>
                <a:spcPts val="0"/>
              </a:spcAft>
              <a:buClr>
                <a:srgbClr val="F3F3F3"/>
              </a:buClr>
              <a:buSzPts val="3000"/>
              <a:buNone/>
              <a:defRPr sz="3000">
                <a:solidFill>
                  <a:srgbClr val="F3F3F3"/>
                </a:solidFill>
              </a:defRPr>
            </a:lvl8pPr>
            <a:lvl9pPr lvl="8" algn="ctr">
              <a:lnSpc>
                <a:spcPct val="100000"/>
              </a:lnSpc>
              <a:spcBef>
                <a:spcPts val="0"/>
              </a:spcBef>
              <a:spcAft>
                <a:spcPts val="0"/>
              </a:spcAft>
              <a:buClr>
                <a:srgbClr val="F3F3F3"/>
              </a:buClr>
              <a:buSzPts val="3000"/>
              <a:buNone/>
              <a:defRPr sz="3000">
                <a:solidFill>
                  <a:srgbClr val="F3F3F3"/>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0C343D"/>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F3F3F3"/>
              </a:buClr>
              <a:buSzPts val="2800"/>
              <a:buFont typeface="Rajdhani"/>
              <a:buNone/>
              <a:defRPr sz="2800" b="1" i="0" u="none" strike="noStrike" cap="none">
                <a:solidFill>
                  <a:srgbClr val="F3F3F3"/>
                </a:solidFill>
                <a:latin typeface="Rajdhani"/>
                <a:ea typeface="Rajdhani"/>
                <a:cs typeface="Rajdhani"/>
                <a:sym typeface="Rajdhani"/>
              </a:defRPr>
            </a:lvl1pPr>
            <a:lvl2pPr marR="0" lvl="1" algn="l" rtl="0">
              <a:lnSpc>
                <a:spcPct val="100000"/>
              </a:lnSpc>
              <a:spcBef>
                <a:spcPts val="0"/>
              </a:spcBef>
              <a:spcAft>
                <a:spcPts val="0"/>
              </a:spcAft>
              <a:buClr>
                <a:srgbClr val="F3F3F3"/>
              </a:buClr>
              <a:buSzPts val="2800"/>
              <a:buFont typeface="Rajdhani"/>
              <a:buNone/>
              <a:defRPr sz="2800" b="1" i="0" u="none" strike="noStrike" cap="none">
                <a:solidFill>
                  <a:srgbClr val="F3F3F3"/>
                </a:solidFill>
                <a:latin typeface="Rajdhani"/>
                <a:ea typeface="Rajdhani"/>
                <a:cs typeface="Rajdhani"/>
                <a:sym typeface="Rajdhani"/>
              </a:defRPr>
            </a:lvl2pPr>
            <a:lvl3pPr marR="0" lvl="2" algn="l" rtl="0">
              <a:lnSpc>
                <a:spcPct val="100000"/>
              </a:lnSpc>
              <a:spcBef>
                <a:spcPts val="0"/>
              </a:spcBef>
              <a:spcAft>
                <a:spcPts val="0"/>
              </a:spcAft>
              <a:buClr>
                <a:srgbClr val="F3F3F3"/>
              </a:buClr>
              <a:buSzPts val="2800"/>
              <a:buFont typeface="Rajdhani"/>
              <a:buNone/>
              <a:defRPr sz="2800" b="1" i="0" u="none" strike="noStrike" cap="none">
                <a:solidFill>
                  <a:srgbClr val="F3F3F3"/>
                </a:solidFill>
                <a:latin typeface="Rajdhani"/>
                <a:ea typeface="Rajdhani"/>
                <a:cs typeface="Rajdhani"/>
                <a:sym typeface="Rajdhani"/>
              </a:defRPr>
            </a:lvl3pPr>
            <a:lvl4pPr marR="0" lvl="3" algn="l" rtl="0">
              <a:lnSpc>
                <a:spcPct val="100000"/>
              </a:lnSpc>
              <a:spcBef>
                <a:spcPts val="0"/>
              </a:spcBef>
              <a:spcAft>
                <a:spcPts val="0"/>
              </a:spcAft>
              <a:buClr>
                <a:srgbClr val="F3F3F3"/>
              </a:buClr>
              <a:buSzPts val="2800"/>
              <a:buFont typeface="Rajdhani"/>
              <a:buNone/>
              <a:defRPr sz="2800" b="1" i="0" u="none" strike="noStrike" cap="none">
                <a:solidFill>
                  <a:srgbClr val="F3F3F3"/>
                </a:solidFill>
                <a:latin typeface="Rajdhani"/>
                <a:ea typeface="Rajdhani"/>
                <a:cs typeface="Rajdhani"/>
                <a:sym typeface="Rajdhani"/>
              </a:defRPr>
            </a:lvl4pPr>
            <a:lvl5pPr marR="0" lvl="4" algn="l" rtl="0">
              <a:lnSpc>
                <a:spcPct val="100000"/>
              </a:lnSpc>
              <a:spcBef>
                <a:spcPts val="0"/>
              </a:spcBef>
              <a:spcAft>
                <a:spcPts val="0"/>
              </a:spcAft>
              <a:buClr>
                <a:srgbClr val="F3F3F3"/>
              </a:buClr>
              <a:buSzPts val="2800"/>
              <a:buFont typeface="Rajdhani"/>
              <a:buNone/>
              <a:defRPr sz="2800" b="1" i="0" u="none" strike="noStrike" cap="none">
                <a:solidFill>
                  <a:srgbClr val="F3F3F3"/>
                </a:solidFill>
                <a:latin typeface="Rajdhani"/>
                <a:ea typeface="Rajdhani"/>
                <a:cs typeface="Rajdhani"/>
                <a:sym typeface="Rajdhani"/>
              </a:defRPr>
            </a:lvl5pPr>
            <a:lvl6pPr marR="0" lvl="5" algn="l" rtl="0">
              <a:lnSpc>
                <a:spcPct val="100000"/>
              </a:lnSpc>
              <a:spcBef>
                <a:spcPts val="0"/>
              </a:spcBef>
              <a:spcAft>
                <a:spcPts val="0"/>
              </a:spcAft>
              <a:buClr>
                <a:srgbClr val="F3F3F3"/>
              </a:buClr>
              <a:buSzPts val="2800"/>
              <a:buFont typeface="Rajdhani"/>
              <a:buNone/>
              <a:defRPr sz="2800" b="1" i="0" u="none" strike="noStrike" cap="none">
                <a:solidFill>
                  <a:srgbClr val="F3F3F3"/>
                </a:solidFill>
                <a:latin typeface="Rajdhani"/>
                <a:ea typeface="Rajdhani"/>
                <a:cs typeface="Rajdhani"/>
                <a:sym typeface="Rajdhani"/>
              </a:defRPr>
            </a:lvl6pPr>
            <a:lvl7pPr marR="0" lvl="6" algn="l" rtl="0">
              <a:lnSpc>
                <a:spcPct val="100000"/>
              </a:lnSpc>
              <a:spcBef>
                <a:spcPts val="0"/>
              </a:spcBef>
              <a:spcAft>
                <a:spcPts val="0"/>
              </a:spcAft>
              <a:buClr>
                <a:srgbClr val="F3F3F3"/>
              </a:buClr>
              <a:buSzPts val="2800"/>
              <a:buFont typeface="Rajdhani"/>
              <a:buNone/>
              <a:defRPr sz="2800" b="1" i="0" u="none" strike="noStrike" cap="none">
                <a:solidFill>
                  <a:srgbClr val="F3F3F3"/>
                </a:solidFill>
                <a:latin typeface="Rajdhani"/>
                <a:ea typeface="Rajdhani"/>
                <a:cs typeface="Rajdhani"/>
                <a:sym typeface="Rajdhani"/>
              </a:defRPr>
            </a:lvl7pPr>
            <a:lvl8pPr marR="0" lvl="7" algn="l" rtl="0">
              <a:lnSpc>
                <a:spcPct val="100000"/>
              </a:lnSpc>
              <a:spcBef>
                <a:spcPts val="0"/>
              </a:spcBef>
              <a:spcAft>
                <a:spcPts val="0"/>
              </a:spcAft>
              <a:buClr>
                <a:srgbClr val="F3F3F3"/>
              </a:buClr>
              <a:buSzPts val="2800"/>
              <a:buFont typeface="Rajdhani"/>
              <a:buNone/>
              <a:defRPr sz="2800" b="1" i="0" u="none" strike="noStrike" cap="none">
                <a:solidFill>
                  <a:srgbClr val="F3F3F3"/>
                </a:solidFill>
                <a:latin typeface="Rajdhani"/>
                <a:ea typeface="Rajdhani"/>
                <a:cs typeface="Rajdhani"/>
                <a:sym typeface="Rajdhani"/>
              </a:defRPr>
            </a:lvl8pPr>
            <a:lvl9pPr marR="0" lvl="8" algn="l" rtl="0">
              <a:lnSpc>
                <a:spcPct val="100000"/>
              </a:lnSpc>
              <a:spcBef>
                <a:spcPts val="0"/>
              </a:spcBef>
              <a:spcAft>
                <a:spcPts val="0"/>
              </a:spcAft>
              <a:buClr>
                <a:srgbClr val="F3F3F3"/>
              </a:buClr>
              <a:buSzPts val="2800"/>
              <a:buFont typeface="Rajdhani"/>
              <a:buNone/>
              <a:defRPr sz="2800" b="1" i="0" u="none" strike="noStrike" cap="none">
                <a:solidFill>
                  <a:srgbClr val="F3F3F3"/>
                </a:solidFill>
                <a:latin typeface="Rajdhani"/>
                <a:ea typeface="Rajdhani"/>
                <a:cs typeface="Rajdhani"/>
                <a:sym typeface="Rajdhani"/>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04800" algn="l" rtl="0">
              <a:lnSpc>
                <a:spcPct val="115000"/>
              </a:lnSpc>
              <a:spcBef>
                <a:spcPts val="0"/>
              </a:spcBef>
              <a:spcAft>
                <a:spcPts val="0"/>
              </a:spcAft>
              <a:buClr>
                <a:srgbClr val="F3F3F3"/>
              </a:buClr>
              <a:buSzPts val="1200"/>
              <a:buFont typeface="Fira Sans Condensed Light"/>
              <a:buChar char="●"/>
              <a:defRPr sz="1200" b="0" i="0" u="none" strike="noStrike" cap="none">
                <a:solidFill>
                  <a:srgbClr val="F3F3F3"/>
                </a:solidFill>
                <a:latin typeface="Fira Sans Condensed Light"/>
                <a:ea typeface="Fira Sans Condensed Light"/>
                <a:cs typeface="Fira Sans Condensed Light"/>
                <a:sym typeface="Fira Sans Condensed Light"/>
              </a:defRPr>
            </a:lvl1pPr>
            <a:lvl2pPr marL="914400" marR="0" lvl="1" indent="-304800" algn="l" rtl="0">
              <a:lnSpc>
                <a:spcPct val="115000"/>
              </a:lnSpc>
              <a:spcBef>
                <a:spcPts val="1600"/>
              </a:spcBef>
              <a:spcAft>
                <a:spcPts val="0"/>
              </a:spcAft>
              <a:buClr>
                <a:srgbClr val="F3F3F3"/>
              </a:buClr>
              <a:buSzPts val="1200"/>
              <a:buFont typeface="Fira Sans Condensed Light"/>
              <a:buChar char="○"/>
              <a:defRPr sz="1200" b="0" i="0" u="none" strike="noStrike" cap="none">
                <a:solidFill>
                  <a:srgbClr val="F3F3F3"/>
                </a:solidFill>
                <a:latin typeface="Fira Sans Condensed Light"/>
                <a:ea typeface="Fira Sans Condensed Light"/>
                <a:cs typeface="Fira Sans Condensed Light"/>
                <a:sym typeface="Fira Sans Condensed Light"/>
              </a:defRPr>
            </a:lvl2pPr>
            <a:lvl3pPr marL="1371600" marR="0" lvl="2" indent="-304800" algn="l" rtl="0">
              <a:lnSpc>
                <a:spcPct val="115000"/>
              </a:lnSpc>
              <a:spcBef>
                <a:spcPts val="1600"/>
              </a:spcBef>
              <a:spcAft>
                <a:spcPts val="0"/>
              </a:spcAft>
              <a:buClr>
                <a:srgbClr val="F3F3F3"/>
              </a:buClr>
              <a:buSzPts val="1200"/>
              <a:buFont typeface="Fira Sans Condensed Light"/>
              <a:buChar char="■"/>
              <a:defRPr sz="1200" b="0" i="0" u="none" strike="noStrike" cap="none">
                <a:solidFill>
                  <a:srgbClr val="F3F3F3"/>
                </a:solidFill>
                <a:latin typeface="Fira Sans Condensed Light"/>
                <a:ea typeface="Fira Sans Condensed Light"/>
                <a:cs typeface="Fira Sans Condensed Light"/>
                <a:sym typeface="Fira Sans Condensed Light"/>
              </a:defRPr>
            </a:lvl3pPr>
            <a:lvl4pPr marL="1828800" marR="0" lvl="3" indent="-304800" algn="l" rtl="0">
              <a:lnSpc>
                <a:spcPct val="115000"/>
              </a:lnSpc>
              <a:spcBef>
                <a:spcPts val="1600"/>
              </a:spcBef>
              <a:spcAft>
                <a:spcPts val="0"/>
              </a:spcAft>
              <a:buClr>
                <a:srgbClr val="F3F3F3"/>
              </a:buClr>
              <a:buSzPts val="1200"/>
              <a:buFont typeface="Fira Sans Condensed Light"/>
              <a:buChar char="●"/>
              <a:defRPr sz="1200" b="0" i="0" u="none" strike="noStrike" cap="none">
                <a:solidFill>
                  <a:srgbClr val="F3F3F3"/>
                </a:solidFill>
                <a:latin typeface="Fira Sans Condensed Light"/>
                <a:ea typeface="Fira Sans Condensed Light"/>
                <a:cs typeface="Fira Sans Condensed Light"/>
                <a:sym typeface="Fira Sans Condensed Light"/>
              </a:defRPr>
            </a:lvl4pPr>
            <a:lvl5pPr marL="2286000" marR="0" lvl="4" indent="-304800" algn="l" rtl="0">
              <a:lnSpc>
                <a:spcPct val="115000"/>
              </a:lnSpc>
              <a:spcBef>
                <a:spcPts val="1600"/>
              </a:spcBef>
              <a:spcAft>
                <a:spcPts val="0"/>
              </a:spcAft>
              <a:buClr>
                <a:srgbClr val="F3F3F3"/>
              </a:buClr>
              <a:buSzPts val="1200"/>
              <a:buFont typeface="Fira Sans Condensed Light"/>
              <a:buChar char="○"/>
              <a:defRPr sz="1200" b="0" i="0" u="none" strike="noStrike" cap="none">
                <a:solidFill>
                  <a:srgbClr val="F3F3F3"/>
                </a:solidFill>
                <a:latin typeface="Fira Sans Condensed Light"/>
                <a:ea typeface="Fira Sans Condensed Light"/>
                <a:cs typeface="Fira Sans Condensed Light"/>
                <a:sym typeface="Fira Sans Condensed Light"/>
              </a:defRPr>
            </a:lvl5pPr>
            <a:lvl6pPr marL="2743200" marR="0" lvl="5" indent="-304800" algn="l" rtl="0">
              <a:lnSpc>
                <a:spcPct val="115000"/>
              </a:lnSpc>
              <a:spcBef>
                <a:spcPts val="1600"/>
              </a:spcBef>
              <a:spcAft>
                <a:spcPts val="0"/>
              </a:spcAft>
              <a:buClr>
                <a:srgbClr val="F3F3F3"/>
              </a:buClr>
              <a:buSzPts val="1200"/>
              <a:buFont typeface="Fira Sans Condensed Light"/>
              <a:buChar char="■"/>
              <a:defRPr sz="1200" b="0" i="0" u="none" strike="noStrike" cap="none">
                <a:solidFill>
                  <a:srgbClr val="F3F3F3"/>
                </a:solidFill>
                <a:latin typeface="Fira Sans Condensed Light"/>
                <a:ea typeface="Fira Sans Condensed Light"/>
                <a:cs typeface="Fira Sans Condensed Light"/>
                <a:sym typeface="Fira Sans Condensed Light"/>
              </a:defRPr>
            </a:lvl6pPr>
            <a:lvl7pPr marL="3200400" marR="0" lvl="6" indent="-304800" algn="l" rtl="0">
              <a:lnSpc>
                <a:spcPct val="115000"/>
              </a:lnSpc>
              <a:spcBef>
                <a:spcPts val="1600"/>
              </a:spcBef>
              <a:spcAft>
                <a:spcPts val="0"/>
              </a:spcAft>
              <a:buClr>
                <a:srgbClr val="F3F3F3"/>
              </a:buClr>
              <a:buSzPts val="1200"/>
              <a:buFont typeface="Fira Sans Condensed Light"/>
              <a:buChar char="●"/>
              <a:defRPr sz="1200" b="0" i="0" u="none" strike="noStrike" cap="none">
                <a:solidFill>
                  <a:srgbClr val="F3F3F3"/>
                </a:solidFill>
                <a:latin typeface="Fira Sans Condensed Light"/>
                <a:ea typeface="Fira Sans Condensed Light"/>
                <a:cs typeface="Fira Sans Condensed Light"/>
                <a:sym typeface="Fira Sans Condensed Light"/>
              </a:defRPr>
            </a:lvl7pPr>
            <a:lvl8pPr marL="3657600" marR="0" lvl="7" indent="-304800" algn="l" rtl="0">
              <a:lnSpc>
                <a:spcPct val="115000"/>
              </a:lnSpc>
              <a:spcBef>
                <a:spcPts val="1600"/>
              </a:spcBef>
              <a:spcAft>
                <a:spcPts val="0"/>
              </a:spcAft>
              <a:buClr>
                <a:srgbClr val="F3F3F3"/>
              </a:buClr>
              <a:buSzPts val="1200"/>
              <a:buFont typeface="Fira Sans Condensed Light"/>
              <a:buChar char="○"/>
              <a:defRPr sz="1200" b="0" i="0" u="none" strike="noStrike" cap="none">
                <a:solidFill>
                  <a:srgbClr val="F3F3F3"/>
                </a:solidFill>
                <a:latin typeface="Fira Sans Condensed Light"/>
                <a:ea typeface="Fira Sans Condensed Light"/>
                <a:cs typeface="Fira Sans Condensed Light"/>
                <a:sym typeface="Fira Sans Condensed Light"/>
              </a:defRPr>
            </a:lvl8pPr>
            <a:lvl9pPr marL="4114800" marR="0" lvl="8" indent="-304800" algn="l" rtl="0">
              <a:lnSpc>
                <a:spcPct val="115000"/>
              </a:lnSpc>
              <a:spcBef>
                <a:spcPts val="1600"/>
              </a:spcBef>
              <a:spcAft>
                <a:spcPts val="1600"/>
              </a:spcAft>
              <a:buClr>
                <a:srgbClr val="F3F3F3"/>
              </a:buClr>
              <a:buSzPts val="1200"/>
              <a:buFont typeface="Fira Sans Condensed Light"/>
              <a:buChar char="■"/>
              <a:defRPr sz="1200" b="0" i="0" u="none" strike="noStrike" cap="none">
                <a:solidFill>
                  <a:srgbClr val="F3F3F3"/>
                </a:solidFill>
                <a:latin typeface="Fira Sans Condensed Light"/>
                <a:ea typeface="Fira Sans Condensed Light"/>
                <a:cs typeface="Fira Sans Condensed Light"/>
                <a:sym typeface="Fira Sans Condensed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3.xml"/><Relationship Id="rId1" Type="http://schemas.openxmlformats.org/officeDocument/2006/relationships/slideLayout" Target="../slideLayouts/slideLayout6.xml"/><Relationship Id="rId5" Type="http://schemas.openxmlformats.org/officeDocument/2006/relationships/image" Target="../media/image7.jpg"/><Relationship Id="rId4" Type="http://schemas.openxmlformats.org/officeDocument/2006/relationships/image" Target="../media/image6.jpg"/></Relationships>
</file>

<file path=ppt/slides/_rels/slide1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4.xml"/><Relationship Id="rId1" Type="http://schemas.openxmlformats.org/officeDocument/2006/relationships/slideLayout" Target="../slideLayouts/slideLayout6.xml"/><Relationship Id="rId4" Type="http://schemas.openxmlformats.org/officeDocument/2006/relationships/image" Target="../media/image8.jpg"/></Relationships>
</file>

<file path=ppt/slides/_rels/slide1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5.xml"/><Relationship Id="rId1" Type="http://schemas.openxmlformats.org/officeDocument/2006/relationships/slideLayout" Target="../slideLayouts/slideLayout6.xml"/><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6.xml"/><Relationship Id="rId1" Type="http://schemas.openxmlformats.org/officeDocument/2006/relationships/slideLayout" Target="../slideLayouts/slideLayout6.xml"/><Relationship Id="rId4" Type="http://schemas.openxmlformats.org/officeDocument/2006/relationships/image" Target="../media/image11.jp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5.jp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8" Type="http://schemas.openxmlformats.org/officeDocument/2006/relationships/image" Target="../media/image16.jpg"/><Relationship Id="rId3" Type="http://schemas.openxmlformats.org/officeDocument/2006/relationships/image" Target="../media/image2.jpg"/><Relationship Id="rId7" Type="http://schemas.openxmlformats.org/officeDocument/2006/relationships/image" Target="../media/image15.jpeg"/><Relationship Id="rId2" Type="http://schemas.openxmlformats.org/officeDocument/2006/relationships/notesSlide" Target="../notesSlides/notesSlide21.xml"/><Relationship Id="rId1" Type="http://schemas.openxmlformats.org/officeDocument/2006/relationships/slideLayout" Target="../slideLayouts/slideLayout11.xml"/><Relationship Id="rId6" Type="http://schemas.openxmlformats.org/officeDocument/2006/relationships/image" Target="../media/image14.jpeg"/><Relationship Id="rId5" Type="http://schemas.openxmlformats.org/officeDocument/2006/relationships/image" Target="../media/image13.jpeg"/><Relationship Id="rId4" Type="http://schemas.openxmlformats.org/officeDocument/2006/relationships/image" Target="../media/image12.jpg"/></Relationships>
</file>

<file path=ppt/slides/_rels/slide2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2.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8"/>
        <p:cNvGrpSpPr/>
        <p:nvPr/>
      </p:nvGrpSpPr>
      <p:grpSpPr>
        <a:xfrm>
          <a:off x="0" y="0"/>
          <a:ext cx="0" cy="0"/>
          <a:chOff x="0" y="0"/>
          <a:chExt cx="0" cy="0"/>
        </a:xfrm>
      </p:grpSpPr>
      <p:sp>
        <p:nvSpPr>
          <p:cNvPr id="69" name="Google Shape;69;p16"/>
          <p:cNvSpPr/>
          <p:nvPr/>
        </p:nvSpPr>
        <p:spPr>
          <a:xfrm flipH="1">
            <a:off x="5284174" y="5"/>
            <a:ext cx="3859800" cy="4389300"/>
          </a:xfrm>
          <a:prstGeom prst="rtTriangle">
            <a:avLst/>
          </a:prstGeom>
          <a:solidFill>
            <a:srgbClr val="F2F2F2">
              <a:alpha val="16860"/>
            </a:srgbClr>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rgbClr val="FFFFFF"/>
              </a:solidFill>
              <a:latin typeface="Calibri"/>
              <a:ea typeface="Calibri"/>
              <a:cs typeface="Calibri"/>
              <a:sym typeface="Calibri"/>
            </a:endParaRPr>
          </a:p>
        </p:txBody>
      </p:sp>
      <p:sp>
        <p:nvSpPr>
          <p:cNvPr id="70" name="Google Shape;70;p16"/>
          <p:cNvSpPr/>
          <p:nvPr/>
        </p:nvSpPr>
        <p:spPr>
          <a:xfrm>
            <a:off x="2010898" y="759972"/>
            <a:ext cx="5122200" cy="2097900"/>
          </a:xfrm>
          <a:prstGeom prst="rect">
            <a:avLst/>
          </a:prstGeom>
          <a:gradFill>
            <a:gsLst>
              <a:gs pos="0">
                <a:srgbClr val="FFFFFF">
                  <a:alpha val="0"/>
                </a:srgbClr>
              </a:gs>
              <a:gs pos="2659">
                <a:srgbClr val="FFFFFF">
                  <a:alpha val="0"/>
                </a:srgbClr>
              </a:gs>
              <a:gs pos="15000">
                <a:srgbClr val="FFFFFF">
                  <a:alpha val="33725"/>
                </a:srgbClr>
              </a:gs>
              <a:gs pos="51000">
                <a:schemeClr val="lt1"/>
              </a:gs>
              <a:gs pos="94000">
                <a:srgbClr val="FFFFFF">
                  <a:alpha val="33725"/>
                </a:srgbClr>
              </a:gs>
              <a:gs pos="100000">
                <a:srgbClr val="FFFFFF">
                  <a:alpha val="0"/>
                </a:srgbClr>
              </a:gs>
            </a:gsLst>
            <a:lin ang="0" scaled="0"/>
          </a:gradFill>
          <a:ln>
            <a:noFill/>
          </a:ln>
        </p:spPr>
        <p:txBody>
          <a:bodyPr spcFirstLastPara="1" wrap="square" lIns="68575" tIns="34275" rIns="68575" bIns="34275" anchor="ctr" anchorCtr="0">
            <a:noAutofit/>
          </a:bodyPr>
          <a:lstStyle/>
          <a:p>
            <a:pPr marL="0" marR="0" lvl="0" indent="0" algn="ctr" rtl="0">
              <a:lnSpc>
                <a:spcPct val="150000"/>
              </a:lnSpc>
              <a:spcBef>
                <a:spcPts val="0"/>
              </a:spcBef>
              <a:spcAft>
                <a:spcPts val="0"/>
              </a:spcAft>
              <a:buNone/>
            </a:pPr>
            <a:r>
              <a:rPr lang="en-US" sz="1800" b="0" i="1" u="none" strike="noStrike" cap="none">
                <a:solidFill>
                  <a:srgbClr val="000000"/>
                </a:solidFill>
                <a:latin typeface="Calibri"/>
                <a:ea typeface="Calibri"/>
                <a:cs typeface="Calibri"/>
                <a:sym typeface="Calibri"/>
              </a:rPr>
              <a:t>Submitted in the partial fulfillment for the award of the degree of</a:t>
            </a:r>
            <a:endParaRPr sz="1100"/>
          </a:p>
          <a:p>
            <a:pPr marL="0" marR="0" lvl="0" indent="0" algn="ctr" rtl="0">
              <a:lnSpc>
                <a:spcPct val="150000"/>
              </a:lnSpc>
              <a:spcBef>
                <a:spcPts val="0"/>
              </a:spcBef>
              <a:spcAft>
                <a:spcPts val="0"/>
              </a:spcAft>
              <a:buNone/>
            </a:pPr>
            <a:r>
              <a:rPr lang="en-US" sz="1800" b="1" i="0" u="none" strike="noStrike" cap="none">
                <a:solidFill>
                  <a:srgbClr val="000000"/>
                </a:solidFill>
                <a:latin typeface="Calibri"/>
                <a:ea typeface="Calibri"/>
                <a:cs typeface="Calibri"/>
                <a:sym typeface="Calibri"/>
              </a:rPr>
              <a:t>BACHELOR OF ENGINEERING </a:t>
            </a:r>
            <a:endParaRPr sz="1800" b="0" i="0" u="none" strike="noStrike" cap="none">
              <a:solidFill>
                <a:srgbClr val="000000"/>
              </a:solidFill>
              <a:latin typeface="Calibri"/>
              <a:ea typeface="Calibri"/>
              <a:cs typeface="Calibri"/>
              <a:sym typeface="Calibri"/>
            </a:endParaRPr>
          </a:p>
          <a:p>
            <a:pPr marL="0" marR="0" lvl="0" indent="0" algn="ctr" rtl="0">
              <a:lnSpc>
                <a:spcPct val="150000"/>
              </a:lnSpc>
              <a:spcBef>
                <a:spcPts val="0"/>
              </a:spcBef>
              <a:spcAft>
                <a:spcPts val="0"/>
              </a:spcAft>
              <a:buNone/>
            </a:pPr>
            <a:r>
              <a:rPr lang="en-US" sz="1800" b="0" i="1" u="none" strike="noStrike" cap="none">
                <a:solidFill>
                  <a:srgbClr val="000000"/>
                </a:solidFill>
                <a:latin typeface="Calibri"/>
                <a:ea typeface="Calibri"/>
                <a:cs typeface="Calibri"/>
                <a:sym typeface="Calibri"/>
              </a:rPr>
              <a:t> IN</a:t>
            </a:r>
            <a:endParaRPr sz="1100" i="1"/>
          </a:p>
          <a:p>
            <a:pPr marL="0" marR="0" lvl="0" indent="0" algn="ctr" rtl="0">
              <a:lnSpc>
                <a:spcPct val="150000"/>
              </a:lnSpc>
              <a:spcBef>
                <a:spcPts val="0"/>
              </a:spcBef>
              <a:spcAft>
                <a:spcPts val="0"/>
              </a:spcAft>
              <a:buNone/>
            </a:pPr>
            <a:r>
              <a:rPr lang="en-US" sz="1800" b="1">
                <a:latin typeface="Calibri"/>
                <a:ea typeface="Calibri"/>
                <a:cs typeface="Calibri"/>
                <a:sym typeface="Calibri"/>
              </a:rPr>
              <a:t>Artificial Intelligence and Machine Learning</a:t>
            </a:r>
            <a:r>
              <a:rPr lang="en-US" sz="1800" b="1" i="0" u="none" strike="noStrike" cap="none">
                <a:solidFill>
                  <a:srgbClr val="000000"/>
                </a:solidFill>
                <a:latin typeface="Calibri"/>
                <a:ea typeface="Calibri"/>
                <a:cs typeface="Calibri"/>
                <a:sym typeface="Calibri"/>
              </a:rPr>
              <a:t> </a:t>
            </a:r>
            <a:endParaRPr sz="1800" b="0" i="0" u="none" strike="noStrike" cap="none">
              <a:solidFill>
                <a:srgbClr val="000000"/>
              </a:solidFill>
              <a:latin typeface="Calibri"/>
              <a:ea typeface="Calibri"/>
              <a:cs typeface="Calibri"/>
              <a:sym typeface="Calibri"/>
            </a:endParaRPr>
          </a:p>
        </p:txBody>
      </p:sp>
      <p:sp>
        <p:nvSpPr>
          <p:cNvPr id="71" name="Google Shape;71;p16"/>
          <p:cNvSpPr/>
          <p:nvPr/>
        </p:nvSpPr>
        <p:spPr>
          <a:xfrm flipH="1">
            <a:off x="7368865" y="3943199"/>
            <a:ext cx="1775100" cy="1200300"/>
          </a:xfrm>
          <a:prstGeom prst="rtTriangle">
            <a:avLst/>
          </a:prstGeom>
          <a:solidFill>
            <a:srgbClr val="C00000"/>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72" name="Google Shape;72;p16"/>
          <p:cNvSpPr/>
          <p:nvPr/>
        </p:nvSpPr>
        <p:spPr>
          <a:xfrm>
            <a:off x="4533900" y="4661825"/>
            <a:ext cx="89100" cy="329400"/>
          </a:xfrm>
          <a:prstGeom prst="rect">
            <a:avLst/>
          </a:prstGeom>
          <a:solidFill>
            <a:srgbClr val="C00000"/>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73" name="Google Shape;73;p16"/>
          <p:cNvSpPr txBox="1"/>
          <p:nvPr/>
        </p:nvSpPr>
        <p:spPr>
          <a:xfrm>
            <a:off x="121809" y="4672592"/>
            <a:ext cx="4412100" cy="323100"/>
          </a:xfrm>
          <a:prstGeom prst="rect">
            <a:avLst/>
          </a:prstGeom>
          <a:noFill/>
          <a:ln>
            <a:noFill/>
          </a:ln>
        </p:spPr>
        <p:txBody>
          <a:bodyPr spcFirstLastPara="1" wrap="square" lIns="68575" tIns="34275" rIns="68575" bIns="34275" anchor="t" anchorCtr="0">
            <a:noAutofit/>
          </a:bodyPr>
          <a:lstStyle/>
          <a:p>
            <a:pPr marL="0" marR="0" lvl="0" indent="0" algn="ctr" rtl="0">
              <a:lnSpc>
                <a:spcPct val="90000"/>
              </a:lnSpc>
              <a:spcBef>
                <a:spcPts val="0"/>
              </a:spcBef>
              <a:spcAft>
                <a:spcPts val="0"/>
              </a:spcAft>
              <a:buNone/>
            </a:pPr>
            <a:r>
              <a:rPr lang="en-US" sz="1800" b="1" i="0" u="none" strike="noStrike" cap="none">
                <a:solidFill>
                  <a:srgbClr val="FF0000"/>
                </a:solidFill>
                <a:latin typeface="Times New Roman"/>
                <a:ea typeface="Times New Roman"/>
                <a:cs typeface="Times New Roman"/>
                <a:sym typeface="Times New Roman"/>
              </a:rPr>
              <a:t>Department of AIT-CSE</a:t>
            </a:r>
            <a:endParaRPr sz="1200" b="0" i="0" u="none" strike="noStrike" cap="none">
              <a:solidFill>
                <a:srgbClr val="FF0000"/>
              </a:solidFill>
              <a:latin typeface="Times New Roman"/>
              <a:ea typeface="Times New Roman"/>
              <a:cs typeface="Times New Roman"/>
              <a:sym typeface="Times New Roman"/>
            </a:endParaRPr>
          </a:p>
        </p:txBody>
      </p:sp>
      <p:sp>
        <p:nvSpPr>
          <p:cNvPr id="74" name="Google Shape;74;p16"/>
          <p:cNvSpPr txBox="1"/>
          <p:nvPr/>
        </p:nvSpPr>
        <p:spPr>
          <a:xfrm>
            <a:off x="1391379" y="125276"/>
            <a:ext cx="6357900" cy="484800"/>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en-US" sz="2700" b="1" i="0" u="none" strike="noStrike" cap="none" dirty="0">
                <a:solidFill>
                  <a:srgbClr val="CC0000"/>
                </a:solidFill>
                <a:latin typeface="Arial Black"/>
                <a:ea typeface="Arial Black"/>
                <a:cs typeface="Arial Black"/>
                <a:sym typeface="Arial Black"/>
              </a:rPr>
              <a:t>WASTE SORTER</a:t>
            </a:r>
            <a:endParaRPr sz="2700" b="0" i="0" u="none" strike="noStrike" cap="none" dirty="0">
              <a:solidFill>
                <a:srgbClr val="CC0000"/>
              </a:solidFill>
              <a:latin typeface="Raleway Thin"/>
              <a:ea typeface="Raleway Thin"/>
              <a:cs typeface="Raleway Thin"/>
              <a:sym typeface="Raleway Thin"/>
            </a:endParaRPr>
          </a:p>
        </p:txBody>
      </p:sp>
      <p:sp>
        <p:nvSpPr>
          <p:cNvPr id="75" name="Google Shape;75;p16"/>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None/>
            </a:pPr>
            <a:r>
              <a:rPr lang="en-US" sz="1100"/>
              <a:t>1</a:t>
            </a:r>
            <a:endParaRPr sz="1100"/>
          </a:p>
        </p:txBody>
      </p:sp>
      <p:sp>
        <p:nvSpPr>
          <p:cNvPr id="76" name="Google Shape;76;p16"/>
          <p:cNvSpPr txBox="1"/>
          <p:nvPr/>
        </p:nvSpPr>
        <p:spPr>
          <a:xfrm>
            <a:off x="623150" y="3007775"/>
            <a:ext cx="2698500" cy="13107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US" sz="1500" b="1" i="0" u="none" strike="noStrike" cap="none">
                <a:solidFill>
                  <a:srgbClr val="FFFF00"/>
                </a:solidFill>
                <a:latin typeface="Calibri"/>
                <a:ea typeface="Calibri"/>
                <a:cs typeface="Calibri"/>
                <a:sym typeface="Calibri"/>
              </a:rPr>
              <a:t>Submitted by: </a:t>
            </a:r>
            <a:endParaRPr sz="1500">
              <a:solidFill>
                <a:srgbClr val="FFFF00"/>
              </a:solidFill>
              <a:latin typeface="Calibri"/>
              <a:ea typeface="Calibri"/>
              <a:cs typeface="Calibri"/>
              <a:sym typeface="Calibri"/>
            </a:endParaRPr>
          </a:p>
          <a:p>
            <a:pPr marL="0" marR="0" lvl="0" indent="0" algn="l" rtl="0">
              <a:spcBef>
                <a:spcPts val="0"/>
              </a:spcBef>
              <a:spcAft>
                <a:spcPts val="0"/>
              </a:spcAft>
              <a:buNone/>
            </a:pPr>
            <a:r>
              <a:rPr lang="en-US" sz="1500">
                <a:solidFill>
                  <a:srgbClr val="FFF2CC"/>
                </a:solidFill>
                <a:latin typeface="Calibri"/>
                <a:ea typeface="Calibri"/>
                <a:cs typeface="Calibri"/>
                <a:sym typeface="Calibri"/>
              </a:rPr>
              <a:t>Aakash Kumar: 18BCS6007     </a:t>
            </a:r>
            <a:endParaRPr sz="1500">
              <a:solidFill>
                <a:srgbClr val="FFF2CC"/>
              </a:solidFill>
              <a:latin typeface="Calibri"/>
              <a:ea typeface="Calibri"/>
              <a:cs typeface="Calibri"/>
              <a:sym typeface="Calibri"/>
            </a:endParaRPr>
          </a:p>
          <a:p>
            <a:pPr marL="0" marR="0" lvl="0" indent="0" algn="l" rtl="0">
              <a:spcBef>
                <a:spcPts val="0"/>
              </a:spcBef>
              <a:spcAft>
                <a:spcPts val="0"/>
              </a:spcAft>
              <a:buNone/>
            </a:pPr>
            <a:r>
              <a:rPr lang="en-US" sz="1500">
                <a:solidFill>
                  <a:srgbClr val="FFF2CC"/>
                </a:solidFill>
                <a:latin typeface="Calibri"/>
                <a:ea typeface="Calibri"/>
                <a:cs typeface="Calibri"/>
                <a:sym typeface="Calibri"/>
              </a:rPr>
              <a:t>Anirudh Tyagi: 18BCS6040</a:t>
            </a:r>
            <a:endParaRPr sz="1500">
              <a:solidFill>
                <a:srgbClr val="FFF2CC"/>
              </a:solidFill>
              <a:latin typeface="Calibri"/>
              <a:ea typeface="Calibri"/>
              <a:cs typeface="Calibri"/>
              <a:sym typeface="Calibri"/>
            </a:endParaRPr>
          </a:p>
          <a:p>
            <a:pPr marL="0" marR="0" lvl="0" indent="0" algn="l" rtl="0">
              <a:spcBef>
                <a:spcPts val="0"/>
              </a:spcBef>
              <a:spcAft>
                <a:spcPts val="0"/>
              </a:spcAft>
              <a:buNone/>
            </a:pPr>
            <a:r>
              <a:rPr lang="en-US" sz="1500">
                <a:solidFill>
                  <a:srgbClr val="FFF2CC"/>
                </a:solidFill>
                <a:latin typeface="Calibri"/>
                <a:ea typeface="Calibri"/>
                <a:cs typeface="Calibri"/>
                <a:sym typeface="Calibri"/>
              </a:rPr>
              <a:t>Mrigakshi: 18BCS6006</a:t>
            </a:r>
            <a:endParaRPr sz="1500">
              <a:solidFill>
                <a:srgbClr val="FFF2CC"/>
              </a:solidFill>
              <a:latin typeface="Calibri"/>
              <a:ea typeface="Calibri"/>
              <a:cs typeface="Calibri"/>
              <a:sym typeface="Calibri"/>
            </a:endParaRPr>
          </a:p>
          <a:p>
            <a:pPr marL="0" marR="0" lvl="0" indent="0" algn="l" rtl="0">
              <a:spcBef>
                <a:spcPts val="0"/>
              </a:spcBef>
              <a:spcAft>
                <a:spcPts val="0"/>
              </a:spcAft>
              <a:buNone/>
            </a:pPr>
            <a:r>
              <a:rPr lang="en-US" sz="1500">
                <a:solidFill>
                  <a:srgbClr val="FFF2CC"/>
                </a:solidFill>
                <a:latin typeface="Calibri"/>
                <a:ea typeface="Calibri"/>
                <a:cs typeface="Calibri"/>
                <a:sym typeface="Calibri"/>
              </a:rPr>
              <a:t>Shubham Mishra: 18BCS6073</a:t>
            </a:r>
            <a:endParaRPr sz="1500">
              <a:solidFill>
                <a:srgbClr val="FFF2CC"/>
              </a:solidFill>
              <a:latin typeface="Calibri"/>
              <a:ea typeface="Calibri"/>
              <a:cs typeface="Calibri"/>
              <a:sym typeface="Calibri"/>
            </a:endParaRPr>
          </a:p>
          <a:p>
            <a:pPr marL="0" marR="0" lvl="0" indent="0" algn="l" rtl="0">
              <a:spcBef>
                <a:spcPts val="0"/>
              </a:spcBef>
              <a:spcAft>
                <a:spcPts val="0"/>
              </a:spcAft>
              <a:buNone/>
            </a:pPr>
            <a:r>
              <a:rPr lang="en-US" sz="1500">
                <a:solidFill>
                  <a:srgbClr val="FFF2CC"/>
                </a:solidFill>
                <a:latin typeface="Calibri"/>
                <a:ea typeface="Calibri"/>
                <a:cs typeface="Calibri"/>
                <a:sym typeface="Calibri"/>
              </a:rPr>
              <a:t>Pratibha: 18BCS6093</a:t>
            </a:r>
            <a:endParaRPr sz="1500">
              <a:solidFill>
                <a:srgbClr val="FFF2CC"/>
              </a:solidFill>
              <a:latin typeface="Calibri"/>
              <a:ea typeface="Calibri"/>
              <a:cs typeface="Calibri"/>
              <a:sym typeface="Calibri"/>
            </a:endParaRPr>
          </a:p>
          <a:p>
            <a:pPr marL="0" marR="0" lvl="0" indent="0" algn="l" rtl="0">
              <a:spcBef>
                <a:spcPts val="0"/>
              </a:spcBef>
              <a:spcAft>
                <a:spcPts val="0"/>
              </a:spcAft>
              <a:buNone/>
            </a:pPr>
            <a:endParaRPr sz="1500">
              <a:solidFill>
                <a:srgbClr val="FFFF00"/>
              </a:solidFill>
              <a:latin typeface="Calibri"/>
              <a:ea typeface="Calibri"/>
              <a:cs typeface="Calibri"/>
              <a:sym typeface="Calibri"/>
            </a:endParaRPr>
          </a:p>
          <a:p>
            <a:pPr marL="0" marR="0" lvl="0" indent="0" algn="l" rtl="0">
              <a:spcBef>
                <a:spcPts val="0"/>
              </a:spcBef>
              <a:spcAft>
                <a:spcPts val="0"/>
              </a:spcAft>
              <a:buNone/>
            </a:pPr>
            <a:endParaRPr sz="1500">
              <a:solidFill>
                <a:schemeClr val="dk1"/>
              </a:solidFill>
              <a:latin typeface="Calibri"/>
              <a:ea typeface="Calibri"/>
              <a:cs typeface="Calibri"/>
              <a:sym typeface="Calibri"/>
            </a:endParaRPr>
          </a:p>
        </p:txBody>
      </p:sp>
      <p:sp>
        <p:nvSpPr>
          <p:cNvPr id="77" name="Google Shape;77;p16"/>
          <p:cNvSpPr txBox="1"/>
          <p:nvPr/>
        </p:nvSpPr>
        <p:spPr>
          <a:xfrm>
            <a:off x="6333438" y="3275541"/>
            <a:ext cx="2181900" cy="7617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US" sz="1500" b="1">
                <a:solidFill>
                  <a:srgbClr val="FFFF00"/>
                </a:solidFill>
                <a:latin typeface="Calibri"/>
                <a:ea typeface="Calibri"/>
                <a:cs typeface="Calibri"/>
                <a:sym typeface="Calibri"/>
              </a:rPr>
              <a:t>Under the Supervision of: </a:t>
            </a:r>
            <a:endParaRPr sz="1500">
              <a:solidFill>
                <a:srgbClr val="FFFF00"/>
              </a:solidFill>
              <a:latin typeface="Calibri"/>
              <a:ea typeface="Calibri"/>
              <a:cs typeface="Calibri"/>
              <a:sym typeface="Calibri"/>
            </a:endParaRPr>
          </a:p>
          <a:p>
            <a:pPr marL="0" marR="0" lvl="0" indent="0" algn="l" rtl="0">
              <a:spcBef>
                <a:spcPts val="0"/>
              </a:spcBef>
              <a:spcAft>
                <a:spcPts val="0"/>
              </a:spcAft>
              <a:buNone/>
            </a:pPr>
            <a:r>
              <a:rPr lang="en-US" sz="1500">
                <a:solidFill>
                  <a:srgbClr val="FFF2CC"/>
                </a:solidFill>
                <a:latin typeface="Calibri"/>
                <a:ea typeface="Calibri"/>
                <a:cs typeface="Calibri"/>
                <a:sym typeface="Calibri"/>
              </a:rPr>
              <a:t>Somsirsa Chatterjee</a:t>
            </a:r>
            <a:endParaRPr sz="1500">
              <a:solidFill>
                <a:srgbClr val="FFF2CC"/>
              </a:solidFill>
              <a:latin typeface="Calibri"/>
              <a:ea typeface="Calibri"/>
              <a:cs typeface="Calibri"/>
              <a:sym typeface="Calibri"/>
            </a:endParaRPr>
          </a:p>
          <a:p>
            <a:pPr marL="0" marR="0" lvl="0" indent="0" algn="l" rtl="0">
              <a:spcBef>
                <a:spcPts val="0"/>
              </a:spcBef>
              <a:spcAft>
                <a:spcPts val="0"/>
              </a:spcAft>
              <a:buNone/>
            </a:pPr>
            <a:endParaRPr sz="1500">
              <a:solidFill>
                <a:schemeClr val="dk1"/>
              </a:solidFill>
              <a:latin typeface="Calibri"/>
              <a:ea typeface="Calibri"/>
              <a:cs typeface="Calibri"/>
              <a:sym typeface="Calibri"/>
            </a:endParaRPr>
          </a:p>
        </p:txBody>
      </p:sp>
      <p:sp>
        <p:nvSpPr>
          <p:cNvPr id="78" name="Google Shape;78;p16"/>
          <p:cNvSpPr txBox="1"/>
          <p:nvPr/>
        </p:nvSpPr>
        <p:spPr>
          <a:xfrm>
            <a:off x="4622995" y="4661820"/>
            <a:ext cx="3696600" cy="4848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US" sz="1500" b="1" i="0" u="none" strike="noStrike" cap="none">
                <a:solidFill>
                  <a:srgbClr val="595959"/>
                </a:solidFill>
                <a:latin typeface="Arial"/>
                <a:ea typeface="Arial"/>
                <a:cs typeface="Arial"/>
                <a:sym typeface="Arial"/>
              </a:rPr>
              <a:t>DISCOVER . </a:t>
            </a:r>
            <a:r>
              <a:rPr lang="en-US" sz="1500" b="1" i="0" u="none" strike="noStrike" cap="none">
                <a:solidFill>
                  <a:srgbClr val="C00000"/>
                </a:solidFill>
                <a:latin typeface="Arial"/>
                <a:ea typeface="Arial"/>
                <a:cs typeface="Arial"/>
                <a:sym typeface="Arial"/>
              </a:rPr>
              <a:t>LEARN</a:t>
            </a:r>
            <a:r>
              <a:rPr lang="en-US" sz="1500" b="1" i="0" u="none" strike="noStrike" cap="none">
                <a:solidFill>
                  <a:srgbClr val="595959"/>
                </a:solidFill>
                <a:latin typeface="Arial"/>
                <a:ea typeface="Arial"/>
                <a:cs typeface="Arial"/>
                <a:sym typeface="Arial"/>
              </a:rPr>
              <a:t> . EMPOWER</a:t>
            </a:r>
            <a:endParaRPr sz="900" b="1" i="0" u="none" strike="noStrike" cap="none">
              <a:solidFill>
                <a:srgbClr val="000000"/>
              </a:solidFill>
              <a:latin typeface="Arial"/>
              <a:ea typeface="Arial"/>
              <a:cs typeface="Arial"/>
              <a:sym typeface="Arial"/>
            </a:endParaRPr>
          </a:p>
          <a:p>
            <a:pPr marL="0" marR="0" lvl="0" indent="0" algn="l" rtl="0">
              <a:spcBef>
                <a:spcPts val="0"/>
              </a:spcBef>
              <a:spcAft>
                <a:spcPts val="0"/>
              </a:spcAft>
              <a:buNone/>
            </a:pPr>
            <a:endParaRPr sz="1200" b="1" i="0" u="none" strike="noStrike" cap="none">
              <a:solidFill>
                <a:schemeClr val="dk1"/>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6"/>
        <p:cNvGrpSpPr/>
        <p:nvPr/>
      </p:nvGrpSpPr>
      <p:grpSpPr>
        <a:xfrm>
          <a:off x="0" y="0"/>
          <a:ext cx="0" cy="0"/>
          <a:chOff x="0" y="0"/>
          <a:chExt cx="0" cy="0"/>
        </a:xfrm>
      </p:grpSpPr>
      <p:sp>
        <p:nvSpPr>
          <p:cNvPr id="147" name="Google Shape;147;p25"/>
          <p:cNvSpPr txBox="1">
            <a:spLocks noGrp="1"/>
          </p:cNvSpPr>
          <p:nvPr>
            <p:ph type="title"/>
          </p:nvPr>
        </p:nvSpPr>
        <p:spPr>
          <a:xfrm>
            <a:off x="1245950" y="470200"/>
            <a:ext cx="6376200" cy="912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US" sz="4400"/>
              <a:t>METHODOLOGY (CONT.)</a:t>
            </a:r>
            <a:endParaRPr sz="4400"/>
          </a:p>
          <a:p>
            <a:pPr marL="0" lvl="0" indent="0" algn="ctr" rtl="0">
              <a:lnSpc>
                <a:spcPct val="100000"/>
              </a:lnSpc>
              <a:spcBef>
                <a:spcPts val="0"/>
              </a:spcBef>
              <a:spcAft>
                <a:spcPts val="0"/>
              </a:spcAft>
              <a:buNone/>
            </a:pPr>
            <a:endParaRPr sz="4400"/>
          </a:p>
          <a:p>
            <a:pPr marL="0" lvl="0" indent="0" algn="ctr" rtl="0">
              <a:lnSpc>
                <a:spcPct val="100000"/>
              </a:lnSpc>
              <a:spcBef>
                <a:spcPts val="0"/>
              </a:spcBef>
              <a:spcAft>
                <a:spcPts val="0"/>
              </a:spcAft>
              <a:buSzPts val="1400"/>
              <a:buNone/>
            </a:pPr>
            <a:endParaRPr sz="4400"/>
          </a:p>
        </p:txBody>
      </p:sp>
      <p:cxnSp>
        <p:nvCxnSpPr>
          <p:cNvPr id="148" name="Google Shape;148;p25"/>
          <p:cNvCxnSpPr/>
          <p:nvPr/>
        </p:nvCxnSpPr>
        <p:spPr>
          <a:xfrm>
            <a:off x="892375" y="1338400"/>
            <a:ext cx="7039800" cy="0"/>
          </a:xfrm>
          <a:prstGeom prst="straightConnector1">
            <a:avLst/>
          </a:prstGeom>
          <a:noFill/>
          <a:ln w="19050" cap="flat" cmpd="sng">
            <a:solidFill>
              <a:srgbClr val="F3F3F3"/>
            </a:solidFill>
            <a:prstDash val="solid"/>
            <a:round/>
            <a:headEnd type="oval" w="med" len="med"/>
            <a:tailEnd type="oval" w="med" len="med"/>
          </a:ln>
        </p:spPr>
      </p:cxnSp>
      <p:sp>
        <p:nvSpPr>
          <p:cNvPr id="149" name="Google Shape;149;p25"/>
          <p:cNvSpPr txBox="1"/>
          <p:nvPr/>
        </p:nvSpPr>
        <p:spPr>
          <a:xfrm>
            <a:off x="1021575" y="1821925"/>
            <a:ext cx="7369200" cy="3098400"/>
          </a:xfrm>
          <a:prstGeom prst="rect">
            <a:avLst/>
          </a:prstGeom>
          <a:noFill/>
          <a:ln>
            <a:noFill/>
          </a:ln>
        </p:spPr>
        <p:txBody>
          <a:bodyPr spcFirstLastPara="1" wrap="square" lIns="91425" tIns="91425" rIns="91425" bIns="91425" anchor="t" anchorCtr="0">
            <a:noAutofit/>
          </a:bodyPr>
          <a:lstStyle/>
          <a:p>
            <a:pPr marL="457200" lvl="0" indent="-387350" algn="l" rtl="0">
              <a:spcBef>
                <a:spcPts val="0"/>
              </a:spcBef>
              <a:spcAft>
                <a:spcPts val="0"/>
              </a:spcAft>
              <a:buClr>
                <a:srgbClr val="FFF2CC"/>
              </a:buClr>
              <a:buSzPts val="2500"/>
              <a:buFont typeface="Times New Roman"/>
              <a:buChar char="❖"/>
            </a:pPr>
            <a:r>
              <a:rPr lang="en-US" sz="2500">
                <a:solidFill>
                  <a:srgbClr val="FFF2CC"/>
                </a:solidFill>
                <a:latin typeface="Times New Roman"/>
                <a:ea typeface="Times New Roman"/>
                <a:cs typeface="Times New Roman"/>
                <a:sym typeface="Times New Roman"/>
              </a:rPr>
              <a:t>The dataset that we are using in our model is   TrashNet. TACO and Aqua Trash will also be included.</a:t>
            </a:r>
            <a:endParaRPr sz="2500">
              <a:solidFill>
                <a:srgbClr val="FFF2CC"/>
              </a:solidFill>
              <a:latin typeface="Times New Roman"/>
              <a:ea typeface="Times New Roman"/>
              <a:cs typeface="Times New Roman"/>
              <a:sym typeface="Times New Roman"/>
            </a:endParaRPr>
          </a:p>
          <a:p>
            <a:pPr marL="457200" lvl="0" indent="-387350" algn="l" rtl="0">
              <a:spcBef>
                <a:spcPts val="0"/>
              </a:spcBef>
              <a:spcAft>
                <a:spcPts val="0"/>
              </a:spcAft>
              <a:buClr>
                <a:srgbClr val="FFF2CC"/>
              </a:buClr>
              <a:buSzPts val="2500"/>
              <a:buFont typeface="Times New Roman"/>
              <a:buChar char="❖"/>
            </a:pPr>
            <a:r>
              <a:rPr lang="en-US" sz="2500">
                <a:solidFill>
                  <a:srgbClr val="FFF2CC"/>
                </a:solidFill>
                <a:latin typeface="Times New Roman"/>
                <a:ea typeface="Times New Roman"/>
                <a:cs typeface="Times New Roman"/>
                <a:sym typeface="Times New Roman"/>
              </a:rPr>
              <a:t>We have used transfer learning i.e. the weights were freezed and only output and input images were changed.</a:t>
            </a:r>
            <a:endParaRPr sz="2500">
              <a:solidFill>
                <a:srgbClr val="FFF2CC"/>
              </a:solidFill>
              <a:latin typeface="Times New Roman"/>
              <a:ea typeface="Times New Roman"/>
              <a:cs typeface="Times New Roman"/>
              <a:sym typeface="Times New Roman"/>
            </a:endParaRPr>
          </a:p>
          <a:p>
            <a:pPr marL="0" lvl="0" indent="0" algn="l" rtl="0">
              <a:spcBef>
                <a:spcPts val="0"/>
              </a:spcBef>
              <a:spcAft>
                <a:spcPts val="0"/>
              </a:spcAft>
              <a:buNone/>
            </a:pPr>
            <a:endParaRPr sz="2500">
              <a:solidFill>
                <a:srgbClr val="FFF2CC"/>
              </a:solidFill>
              <a:latin typeface="Times New Roman"/>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3"/>
        <p:cNvGrpSpPr/>
        <p:nvPr/>
      </p:nvGrpSpPr>
      <p:grpSpPr>
        <a:xfrm>
          <a:off x="0" y="0"/>
          <a:ext cx="0" cy="0"/>
          <a:chOff x="0" y="0"/>
          <a:chExt cx="0" cy="0"/>
        </a:xfrm>
      </p:grpSpPr>
      <p:sp>
        <p:nvSpPr>
          <p:cNvPr id="154" name="Google Shape;154;p26"/>
          <p:cNvSpPr txBox="1">
            <a:spLocks noGrp="1"/>
          </p:cNvSpPr>
          <p:nvPr>
            <p:ph type="title"/>
          </p:nvPr>
        </p:nvSpPr>
        <p:spPr>
          <a:xfrm>
            <a:off x="1245950" y="470200"/>
            <a:ext cx="6376200" cy="912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US" sz="4400"/>
              <a:t>METHODOLOGY (CONT.)</a:t>
            </a:r>
            <a:endParaRPr sz="4400"/>
          </a:p>
          <a:p>
            <a:pPr marL="0" lvl="0" indent="0" algn="ctr" rtl="0">
              <a:lnSpc>
                <a:spcPct val="100000"/>
              </a:lnSpc>
              <a:spcBef>
                <a:spcPts val="0"/>
              </a:spcBef>
              <a:spcAft>
                <a:spcPts val="0"/>
              </a:spcAft>
              <a:buNone/>
            </a:pPr>
            <a:endParaRPr sz="4400"/>
          </a:p>
          <a:p>
            <a:pPr marL="0" lvl="0" indent="0" algn="ctr" rtl="0">
              <a:lnSpc>
                <a:spcPct val="100000"/>
              </a:lnSpc>
              <a:spcBef>
                <a:spcPts val="0"/>
              </a:spcBef>
              <a:spcAft>
                <a:spcPts val="0"/>
              </a:spcAft>
              <a:buSzPts val="1400"/>
              <a:buNone/>
            </a:pPr>
            <a:endParaRPr sz="4400"/>
          </a:p>
        </p:txBody>
      </p:sp>
      <p:cxnSp>
        <p:nvCxnSpPr>
          <p:cNvPr id="155" name="Google Shape;155;p26"/>
          <p:cNvCxnSpPr/>
          <p:nvPr/>
        </p:nvCxnSpPr>
        <p:spPr>
          <a:xfrm>
            <a:off x="892375" y="1338400"/>
            <a:ext cx="7039800" cy="0"/>
          </a:xfrm>
          <a:prstGeom prst="straightConnector1">
            <a:avLst/>
          </a:prstGeom>
          <a:noFill/>
          <a:ln w="19050" cap="flat" cmpd="sng">
            <a:solidFill>
              <a:srgbClr val="F3F3F3"/>
            </a:solidFill>
            <a:prstDash val="solid"/>
            <a:round/>
            <a:headEnd type="oval" w="med" len="med"/>
            <a:tailEnd type="oval" w="med" len="med"/>
          </a:ln>
        </p:spPr>
      </p:cxnSp>
      <p:sp>
        <p:nvSpPr>
          <p:cNvPr id="156" name="Google Shape;156;p26"/>
          <p:cNvSpPr txBox="1"/>
          <p:nvPr/>
        </p:nvSpPr>
        <p:spPr>
          <a:xfrm>
            <a:off x="1021600" y="1896375"/>
            <a:ext cx="7369200" cy="3098400"/>
          </a:xfrm>
          <a:prstGeom prst="rect">
            <a:avLst/>
          </a:prstGeom>
          <a:noFill/>
          <a:ln>
            <a:noFill/>
          </a:ln>
        </p:spPr>
        <p:txBody>
          <a:bodyPr spcFirstLastPara="1" wrap="square" lIns="91425" tIns="91425" rIns="91425" bIns="91425" anchor="t" anchorCtr="0">
            <a:noAutofit/>
          </a:bodyPr>
          <a:lstStyle/>
          <a:p>
            <a:pPr marL="457200" lvl="0" indent="-387350" algn="just" rtl="0">
              <a:lnSpc>
                <a:spcPct val="107916"/>
              </a:lnSpc>
              <a:spcBef>
                <a:spcPts val="0"/>
              </a:spcBef>
              <a:spcAft>
                <a:spcPts val="0"/>
              </a:spcAft>
              <a:buClr>
                <a:srgbClr val="FFF2CC"/>
              </a:buClr>
              <a:buSzPts val="2500"/>
              <a:buFont typeface="Times New Roman"/>
              <a:buChar char="❖"/>
            </a:pPr>
            <a:r>
              <a:rPr lang="en-US" sz="2500" dirty="0">
                <a:solidFill>
                  <a:srgbClr val="FFF2CC"/>
                </a:solidFill>
                <a:latin typeface="Times New Roman"/>
                <a:ea typeface="Times New Roman"/>
                <a:cs typeface="Times New Roman"/>
                <a:sym typeface="Times New Roman"/>
              </a:rPr>
              <a:t>CPU &amp; GPU time computation was compared. GPU is found out to be faster on image processing.</a:t>
            </a:r>
            <a:endParaRPr sz="2500" dirty="0">
              <a:solidFill>
                <a:srgbClr val="FFF2CC"/>
              </a:solidFill>
              <a:latin typeface="Times New Roman"/>
              <a:ea typeface="Times New Roman"/>
              <a:cs typeface="Times New Roman"/>
              <a:sym typeface="Times New Roman"/>
            </a:endParaRPr>
          </a:p>
          <a:p>
            <a:pPr marL="457200" lvl="0" indent="-387350" algn="just" rtl="0">
              <a:lnSpc>
                <a:spcPct val="107916"/>
              </a:lnSpc>
              <a:spcBef>
                <a:spcPts val="1180"/>
              </a:spcBef>
              <a:spcAft>
                <a:spcPts val="0"/>
              </a:spcAft>
              <a:buClr>
                <a:srgbClr val="FFF2CC"/>
              </a:buClr>
              <a:buSzPts val="2500"/>
              <a:buFont typeface="Times New Roman"/>
              <a:buChar char="❖"/>
            </a:pPr>
            <a:r>
              <a:rPr lang="en-US" sz="2500" dirty="0">
                <a:solidFill>
                  <a:srgbClr val="FFF2CC"/>
                </a:solidFill>
                <a:latin typeface="Times New Roman"/>
                <a:ea typeface="Times New Roman"/>
                <a:cs typeface="Times New Roman"/>
                <a:sym typeface="Times New Roman"/>
              </a:rPr>
              <a:t>Our output comes in five different classes.</a:t>
            </a:r>
            <a:endParaRPr sz="2500" dirty="0">
              <a:solidFill>
                <a:srgbClr val="FFF2CC"/>
              </a:solidFill>
              <a:latin typeface="Times New Roman"/>
              <a:ea typeface="Times New Roman"/>
              <a:cs typeface="Times New Roman"/>
              <a:sym typeface="Times New Roman"/>
            </a:endParaRPr>
          </a:p>
          <a:p>
            <a:pPr marL="457200" lvl="0" indent="-387350" algn="just" rtl="0">
              <a:lnSpc>
                <a:spcPct val="107916"/>
              </a:lnSpc>
              <a:spcBef>
                <a:spcPts val="1180"/>
              </a:spcBef>
              <a:spcAft>
                <a:spcPts val="0"/>
              </a:spcAft>
              <a:buClr>
                <a:srgbClr val="FFF2CC"/>
              </a:buClr>
              <a:buSzPts val="2500"/>
              <a:buFont typeface="Times New Roman"/>
              <a:buChar char="❖"/>
            </a:pPr>
            <a:r>
              <a:rPr lang="en-US" sz="2500" dirty="0">
                <a:solidFill>
                  <a:srgbClr val="FFF2CC"/>
                </a:solidFill>
                <a:latin typeface="Times New Roman"/>
                <a:ea typeface="Times New Roman"/>
                <a:cs typeface="Times New Roman"/>
                <a:sym typeface="Times New Roman"/>
              </a:rPr>
              <a:t>The model can be deployed either on web or on Android apps using </a:t>
            </a:r>
            <a:r>
              <a:rPr lang="en-US" sz="2500" dirty="0" err="1">
                <a:solidFill>
                  <a:srgbClr val="FFF2CC"/>
                </a:solidFill>
                <a:latin typeface="Times New Roman"/>
                <a:ea typeface="Times New Roman"/>
                <a:cs typeface="Times New Roman"/>
                <a:sym typeface="Times New Roman"/>
              </a:rPr>
              <a:t>tensorflow</a:t>
            </a:r>
            <a:r>
              <a:rPr lang="en-US" sz="2500" dirty="0">
                <a:solidFill>
                  <a:srgbClr val="FFF2CC"/>
                </a:solidFill>
                <a:latin typeface="Times New Roman"/>
                <a:ea typeface="Times New Roman"/>
                <a:cs typeface="Times New Roman"/>
                <a:sym typeface="Times New Roman"/>
              </a:rPr>
              <a:t> lite(optional).</a:t>
            </a:r>
            <a:endParaRPr sz="3800" dirty="0">
              <a:solidFill>
                <a:srgbClr val="FFF2CC"/>
              </a:solidFill>
              <a:latin typeface="Times New Roman"/>
              <a:ea typeface="Times New Roman"/>
              <a:cs typeface="Times New Roman"/>
              <a:sym typeface="Times New Roman"/>
            </a:endParaRPr>
          </a:p>
          <a:p>
            <a:pPr marL="0" lvl="0" indent="0" algn="l" rtl="0">
              <a:spcBef>
                <a:spcPts val="1180"/>
              </a:spcBef>
              <a:spcAft>
                <a:spcPts val="0"/>
              </a:spcAft>
              <a:buNone/>
            </a:pPr>
            <a:endParaRPr sz="2500" dirty="0">
              <a:solidFill>
                <a:srgbClr val="FFF2CC"/>
              </a:solidFill>
              <a:latin typeface="Times New Roman"/>
              <a:ea typeface="Times New Roman"/>
              <a:cs typeface="Times New Roman"/>
              <a:sym typeface="Times New Roman"/>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cxnSp>
        <p:nvCxnSpPr>
          <p:cNvPr id="161" name="Google Shape;161;p27"/>
          <p:cNvCxnSpPr/>
          <p:nvPr/>
        </p:nvCxnSpPr>
        <p:spPr>
          <a:xfrm>
            <a:off x="2332750" y="1090700"/>
            <a:ext cx="4275900" cy="0"/>
          </a:xfrm>
          <a:prstGeom prst="straightConnector1">
            <a:avLst/>
          </a:prstGeom>
          <a:noFill/>
          <a:ln w="19050" cap="flat" cmpd="sng">
            <a:solidFill>
              <a:srgbClr val="F3F3F3"/>
            </a:solidFill>
            <a:prstDash val="solid"/>
            <a:round/>
            <a:headEnd type="oval" w="med" len="med"/>
            <a:tailEnd type="oval" w="med" len="med"/>
          </a:ln>
        </p:spPr>
      </p:cxnSp>
      <p:sp>
        <p:nvSpPr>
          <p:cNvPr id="162" name="Google Shape;162;p27"/>
          <p:cNvSpPr txBox="1"/>
          <p:nvPr/>
        </p:nvSpPr>
        <p:spPr>
          <a:xfrm>
            <a:off x="77050" y="199775"/>
            <a:ext cx="8787300" cy="717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5000" b="1" dirty="0">
                <a:solidFill>
                  <a:schemeClr val="lt2"/>
                </a:solidFill>
                <a:latin typeface="Rajdhani"/>
                <a:ea typeface="Rajdhani"/>
                <a:cs typeface="Rajdhani"/>
                <a:sym typeface="Rajdhani"/>
              </a:rPr>
              <a:t>RESULTS</a:t>
            </a:r>
            <a:endParaRPr sz="5000" b="1" dirty="0">
              <a:solidFill>
                <a:schemeClr val="lt2"/>
              </a:solidFill>
              <a:latin typeface="Rajdhani"/>
              <a:ea typeface="Rajdhani"/>
              <a:cs typeface="Rajdhani"/>
              <a:sym typeface="Rajdhani"/>
            </a:endParaRPr>
          </a:p>
        </p:txBody>
      </p:sp>
      <p:sp>
        <p:nvSpPr>
          <p:cNvPr id="5" name="TextBox 4">
            <a:extLst>
              <a:ext uri="{FF2B5EF4-FFF2-40B4-BE49-F238E27FC236}">
                <a16:creationId xmlns:a16="http://schemas.microsoft.com/office/drawing/2014/main" id="{46A7020F-EEAC-46F2-9D27-815973E9B2EE}"/>
              </a:ext>
            </a:extLst>
          </p:cNvPr>
          <p:cNvSpPr txBox="1"/>
          <p:nvPr/>
        </p:nvSpPr>
        <p:spPr>
          <a:xfrm>
            <a:off x="344555" y="1213531"/>
            <a:ext cx="8653671" cy="2226250"/>
          </a:xfrm>
          <a:prstGeom prst="rect">
            <a:avLst/>
          </a:prstGeom>
          <a:noFill/>
        </p:spPr>
        <p:txBody>
          <a:bodyPr wrap="square">
            <a:spAutoFit/>
          </a:bodyPr>
          <a:lstStyle/>
          <a:p>
            <a:pPr rtl="0">
              <a:spcBef>
                <a:spcPts val="0"/>
              </a:spcBef>
              <a:spcAft>
                <a:spcPts val="800"/>
              </a:spcAft>
            </a:pPr>
            <a:r>
              <a:rPr lang="en-US" sz="2400" b="0" i="0" u="none" strike="noStrike" dirty="0">
                <a:solidFill>
                  <a:schemeClr val="accent4"/>
                </a:solidFill>
                <a:effectLst/>
                <a:latin typeface="Calibri" panose="020F0502020204030204" pitchFamily="34" charset="0"/>
              </a:rPr>
              <a:t>The project classifies the above dataset of images containing waste images into six categories irrespective of land or water (paper, plastic, trash, cardboard, metal and glass). We were able to achieve 91.8% accuracy using the Res Net 34 model using transfer learning.</a:t>
            </a:r>
            <a:endParaRPr lang="en-US" sz="1800" b="0" dirty="0">
              <a:solidFill>
                <a:schemeClr val="accent4"/>
              </a:solidFill>
              <a:effectLst/>
            </a:endParaRPr>
          </a:p>
          <a:p>
            <a:br>
              <a:rPr lang="en-US" sz="1800" dirty="0">
                <a:solidFill>
                  <a:schemeClr val="accent4"/>
                </a:solidFill>
              </a:rPr>
            </a:br>
            <a:endParaRPr lang="en-US" sz="1800" dirty="0">
              <a:solidFill>
                <a:schemeClr val="accent4"/>
              </a:solidFill>
              <a:latin typeface="Times New Roman"/>
              <a:ea typeface="Times New Roman"/>
              <a:cs typeface="Times New Roman"/>
              <a:sym typeface="Times New Roman"/>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66"/>
        <p:cNvGrpSpPr/>
        <p:nvPr/>
      </p:nvGrpSpPr>
      <p:grpSpPr>
        <a:xfrm>
          <a:off x="0" y="0"/>
          <a:ext cx="0" cy="0"/>
          <a:chOff x="0" y="0"/>
          <a:chExt cx="0" cy="0"/>
        </a:xfrm>
      </p:grpSpPr>
      <p:sp>
        <p:nvSpPr>
          <p:cNvPr id="167" name="Google Shape;167;p28"/>
          <p:cNvSpPr txBox="1">
            <a:spLocks noGrp="1"/>
          </p:cNvSpPr>
          <p:nvPr>
            <p:ph type="title" idx="6"/>
          </p:nvPr>
        </p:nvSpPr>
        <p:spPr>
          <a:xfrm>
            <a:off x="351850" y="247144"/>
            <a:ext cx="77040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US" sz="5000"/>
              <a:t>OUTPUT 1 </a:t>
            </a:r>
            <a:endParaRPr sz="5000">
              <a:solidFill>
                <a:srgbClr val="F3F3F3"/>
              </a:solidFill>
            </a:endParaRPr>
          </a:p>
        </p:txBody>
      </p:sp>
      <p:cxnSp>
        <p:nvCxnSpPr>
          <p:cNvPr id="168" name="Google Shape;168;p28"/>
          <p:cNvCxnSpPr/>
          <p:nvPr/>
        </p:nvCxnSpPr>
        <p:spPr>
          <a:xfrm>
            <a:off x="149275" y="1099700"/>
            <a:ext cx="3047100" cy="0"/>
          </a:xfrm>
          <a:prstGeom prst="straightConnector1">
            <a:avLst/>
          </a:prstGeom>
          <a:noFill/>
          <a:ln w="19050" cap="flat" cmpd="sng">
            <a:solidFill>
              <a:srgbClr val="F3F3F3"/>
            </a:solidFill>
            <a:prstDash val="solid"/>
            <a:round/>
            <a:headEnd type="oval" w="med" len="med"/>
            <a:tailEnd type="oval" w="med" len="med"/>
          </a:ln>
        </p:spPr>
      </p:cxnSp>
      <p:pic>
        <p:nvPicPr>
          <p:cNvPr id="169" name="Google Shape;169;p28"/>
          <p:cNvPicPr preferRelativeResize="0"/>
          <p:nvPr/>
        </p:nvPicPr>
        <p:blipFill>
          <a:blip r:embed="rId4">
            <a:alphaModFix/>
          </a:blip>
          <a:stretch>
            <a:fillRect/>
          </a:stretch>
        </p:blipFill>
        <p:spPr>
          <a:xfrm>
            <a:off x="4373880" y="1601556"/>
            <a:ext cx="2872740" cy="2758374"/>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pic>
        <p:nvPicPr>
          <p:cNvPr id="3" name="Picture 2">
            <a:extLst>
              <a:ext uri="{FF2B5EF4-FFF2-40B4-BE49-F238E27FC236}">
                <a16:creationId xmlns:a16="http://schemas.microsoft.com/office/drawing/2014/main" id="{21A66D74-1515-47E9-9414-B533CE967462}"/>
              </a:ext>
            </a:extLst>
          </p:cNvPr>
          <p:cNvPicPr>
            <a:picLocks noChangeAspect="1"/>
          </p:cNvPicPr>
          <p:nvPr/>
        </p:nvPicPr>
        <p:blipFill>
          <a:blip r:embed="rId5"/>
          <a:stretch>
            <a:fillRect/>
          </a:stretch>
        </p:blipFill>
        <p:spPr>
          <a:xfrm>
            <a:off x="1409485" y="1379557"/>
            <a:ext cx="1786890" cy="2980373"/>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3"/>
        <p:cNvGrpSpPr/>
        <p:nvPr/>
      </p:nvGrpSpPr>
      <p:grpSpPr>
        <a:xfrm>
          <a:off x="0" y="0"/>
          <a:ext cx="0" cy="0"/>
          <a:chOff x="0" y="0"/>
          <a:chExt cx="0" cy="0"/>
        </a:xfrm>
      </p:grpSpPr>
      <p:sp>
        <p:nvSpPr>
          <p:cNvPr id="174" name="Google Shape;174;p29"/>
          <p:cNvSpPr txBox="1">
            <a:spLocks noGrp="1"/>
          </p:cNvSpPr>
          <p:nvPr>
            <p:ph type="title" idx="6"/>
          </p:nvPr>
        </p:nvSpPr>
        <p:spPr>
          <a:xfrm>
            <a:off x="655750" y="-76876"/>
            <a:ext cx="77040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000"/>
              <a:buNone/>
            </a:pPr>
            <a:r>
              <a:rPr lang="en-US" sz="5000"/>
              <a:t>OUTPUT 2 </a:t>
            </a:r>
            <a:endParaRPr sz="5000">
              <a:solidFill>
                <a:srgbClr val="F3F3F3"/>
              </a:solidFill>
            </a:endParaRPr>
          </a:p>
        </p:txBody>
      </p:sp>
      <p:cxnSp>
        <p:nvCxnSpPr>
          <p:cNvPr id="175" name="Google Shape;175;p29"/>
          <p:cNvCxnSpPr/>
          <p:nvPr/>
        </p:nvCxnSpPr>
        <p:spPr>
          <a:xfrm>
            <a:off x="2744050" y="708925"/>
            <a:ext cx="3527400" cy="0"/>
          </a:xfrm>
          <a:prstGeom prst="straightConnector1">
            <a:avLst/>
          </a:prstGeom>
          <a:noFill/>
          <a:ln w="19050" cap="flat" cmpd="sng">
            <a:solidFill>
              <a:srgbClr val="F3F3F3"/>
            </a:solidFill>
            <a:prstDash val="solid"/>
            <a:round/>
            <a:headEnd type="oval" w="med" len="med"/>
            <a:tailEnd type="oval" w="med" len="med"/>
          </a:ln>
        </p:spPr>
      </p:cxnSp>
      <p:pic>
        <p:nvPicPr>
          <p:cNvPr id="176" name="Google Shape;176;p29"/>
          <p:cNvPicPr preferRelativeResize="0"/>
          <p:nvPr/>
        </p:nvPicPr>
        <p:blipFill>
          <a:blip r:embed="rId4">
            <a:alphaModFix/>
          </a:blip>
          <a:stretch>
            <a:fillRect/>
          </a:stretch>
        </p:blipFill>
        <p:spPr>
          <a:xfrm>
            <a:off x="1159250" y="922025"/>
            <a:ext cx="7113126" cy="3983475"/>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81"/>
        <p:cNvGrpSpPr/>
        <p:nvPr/>
      </p:nvGrpSpPr>
      <p:grpSpPr>
        <a:xfrm>
          <a:off x="0" y="0"/>
          <a:ext cx="0" cy="0"/>
          <a:chOff x="0" y="0"/>
          <a:chExt cx="0" cy="0"/>
        </a:xfrm>
      </p:grpSpPr>
      <p:sp>
        <p:nvSpPr>
          <p:cNvPr id="182" name="Google Shape;182;p30"/>
          <p:cNvSpPr txBox="1">
            <a:spLocks noGrp="1"/>
          </p:cNvSpPr>
          <p:nvPr>
            <p:ph type="title" idx="6"/>
          </p:nvPr>
        </p:nvSpPr>
        <p:spPr>
          <a:xfrm>
            <a:off x="655750" y="-76875"/>
            <a:ext cx="7400400" cy="411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000"/>
              <a:buNone/>
            </a:pPr>
            <a:r>
              <a:rPr lang="en-US" sz="5000" dirty="0"/>
              <a:t>OUTPUT 3 </a:t>
            </a:r>
            <a:endParaRPr lang="en-US" sz="5000" dirty="0">
              <a:solidFill>
                <a:srgbClr val="F3F3F3"/>
              </a:solidFill>
            </a:endParaRPr>
          </a:p>
        </p:txBody>
      </p:sp>
      <p:cxnSp>
        <p:nvCxnSpPr>
          <p:cNvPr id="183" name="Google Shape;183;p30"/>
          <p:cNvCxnSpPr/>
          <p:nvPr/>
        </p:nvCxnSpPr>
        <p:spPr>
          <a:xfrm>
            <a:off x="2657275" y="684125"/>
            <a:ext cx="3527400" cy="0"/>
          </a:xfrm>
          <a:prstGeom prst="straightConnector1">
            <a:avLst/>
          </a:prstGeom>
          <a:noFill/>
          <a:ln w="19050" cap="flat" cmpd="sng">
            <a:solidFill>
              <a:srgbClr val="F3F3F3"/>
            </a:solidFill>
            <a:prstDash val="solid"/>
            <a:round/>
            <a:headEnd type="oval" w="med" len="med"/>
            <a:tailEnd type="oval" w="med" len="med"/>
          </a:ln>
        </p:spPr>
      </p:cxnSp>
      <p:pic>
        <p:nvPicPr>
          <p:cNvPr id="184" name="Google Shape;184;p30"/>
          <p:cNvPicPr preferRelativeResize="0"/>
          <p:nvPr/>
        </p:nvPicPr>
        <p:blipFill>
          <a:blip r:embed="rId4">
            <a:alphaModFix/>
          </a:blip>
          <a:stretch>
            <a:fillRect/>
          </a:stretch>
        </p:blipFill>
        <p:spPr>
          <a:xfrm>
            <a:off x="655750" y="684125"/>
            <a:ext cx="7400401" cy="4145475"/>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30"/>
          <p:cNvSpPr txBox="1">
            <a:spLocks noGrp="1"/>
          </p:cNvSpPr>
          <p:nvPr>
            <p:ph type="title" idx="6"/>
          </p:nvPr>
        </p:nvSpPr>
        <p:spPr>
          <a:xfrm>
            <a:off x="655750" y="-76875"/>
            <a:ext cx="7400400" cy="411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000"/>
              <a:buNone/>
            </a:pPr>
            <a:r>
              <a:rPr lang="en-US" sz="5000" dirty="0"/>
              <a:t>OUTPUT 4 </a:t>
            </a:r>
            <a:r>
              <a:rPr lang="en-US" sz="1600" dirty="0"/>
              <a:t>(TO Do after deployment)</a:t>
            </a:r>
            <a:r>
              <a:rPr lang="en-US" sz="5000" dirty="0"/>
              <a:t> </a:t>
            </a:r>
            <a:endParaRPr sz="5000" dirty="0">
              <a:solidFill>
                <a:srgbClr val="F3F3F3"/>
              </a:solidFill>
            </a:endParaRPr>
          </a:p>
        </p:txBody>
      </p:sp>
      <p:cxnSp>
        <p:nvCxnSpPr>
          <p:cNvPr id="183" name="Google Shape;183;p30"/>
          <p:cNvCxnSpPr/>
          <p:nvPr/>
        </p:nvCxnSpPr>
        <p:spPr>
          <a:xfrm>
            <a:off x="2657275" y="684125"/>
            <a:ext cx="3527400" cy="0"/>
          </a:xfrm>
          <a:prstGeom prst="straightConnector1">
            <a:avLst/>
          </a:prstGeom>
          <a:noFill/>
          <a:ln w="19050" cap="flat" cmpd="sng">
            <a:solidFill>
              <a:srgbClr val="F3F3F3"/>
            </a:solidFill>
            <a:prstDash val="solid"/>
            <a:round/>
            <a:headEnd type="oval" w="med" len="med"/>
            <a:tailEnd type="oval" w="med" len="med"/>
          </a:ln>
        </p:spPr>
      </p:cxnSp>
      <p:pic>
        <p:nvPicPr>
          <p:cNvPr id="3" name="Picture 2">
            <a:extLst>
              <a:ext uri="{FF2B5EF4-FFF2-40B4-BE49-F238E27FC236}">
                <a16:creationId xmlns:a16="http://schemas.microsoft.com/office/drawing/2014/main" id="{02FF3C31-4A1F-4325-8E6A-4CBB546CA654}"/>
              </a:ext>
            </a:extLst>
          </p:cNvPr>
          <p:cNvPicPr>
            <a:picLocks noChangeAspect="1"/>
          </p:cNvPicPr>
          <p:nvPr/>
        </p:nvPicPr>
        <p:blipFill>
          <a:blip r:embed="rId3"/>
          <a:stretch>
            <a:fillRect/>
          </a:stretch>
        </p:blipFill>
        <p:spPr>
          <a:xfrm>
            <a:off x="655750" y="1689977"/>
            <a:ext cx="3458528" cy="2590558"/>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pic>
        <p:nvPicPr>
          <p:cNvPr id="5" name="Picture 4">
            <a:extLst>
              <a:ext uri="{FF2B5EF4-FFF2-40B4-BE49-F238E27FC236}">
                <a16:creationId xmlns:a16="http://schemas.microsoft.com/office/drawing/2014/main" id="{11347B9E-7DDC-4972-B4C0-C33487F59B89}"/>
              </a:ext>
            </a:extLst>
          </p:cNvPr>
          <p:cNvPicPr>
            <a:picLocks noChangeAspect="1"/>
          </p:cNvPicPr>
          <p:nvPr/>
        </p:nvPicPr>
        <p:blipFill>
          <a:blip r:embed="rId4"/>
          <a:stretch>
            <a:fillRect/>
          </a:stretch>
        </p:blipFill>
        <p:spPr>
          <a:xfrm>
            <a:off x="4633912" y="1689977"/>
            <a:ext cx="3458528" cy="2590558"/>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Tree>
    <p:extLst>
      <p:ext uri="{BB962C8B-B14F-4D97-AF65-F5344CB8AC3E}">
        <p14:creationId xmlns:p14="http://schemas.microsoft.com/office/powerpoint/2010/main" val="31814609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cxnSp>
        <p:nvCxnSpPr>
          <p:cNvPr id="189" name="Google Shape;189;p31"/>
          <p:cNvCxnSpPr/>
          <p:nvPr/>
        </p:nvCxnSpPr>
        <p:spPr>
          <a:xfrm>
            <a:off x="2434050" y="888100"/>
            <a:ext cx="4275900" cy="0"/>
          </a:xfrm>
          <a:prstGeom prst="straightConnector1">
            <a:avLst/>
          </a:prstGeom>
          <a:noFill/>
          <a:ln w="19050" cap="flat" cmpd="sng">
            <a:solidFill>
              <a:srgbClr val="F3F3F3"/>
            </a:solidFill>
            <a:prstDash val="solid"/>
            <a:round/>
            <a:headEnd type="oval" w="med" len="med"/>
            <a:tailEnd type="oval" w="med" len="med"/>
          </a:ln>
        </p:spPr>
      </p:cxnSp>
      <p:sp>
        <p:nvSpPr>
          <p:cNvPr id="190" name="Google Shape;190;p31"/>
          <p:cNvSpPr txBox="1"/>
          <p:nvPr/>
        </p:nvSpPr>
        <p:spPr>
          <a:xfrm>
            <a:off x="77050" y="121000"/>
            <a:ext cx="8787300" cy="717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4600" b="1" dirty="0">
                <a:solidFill>
                  <a:schemeClr val="lt2"/>
                </a:solidFill>
                <a:latin typeface="Rajdhani"/>
                <a:ea typeface="Rajdhani"/>
                <a:cs typeface="Rajdhani"/>
                <a:sym typeface="Rajdhani"/>
              </a:rPr>
              <a:t>CONCLUSION</a:t>
            </a:r>
            <a:endParaRPr sz="1000" dirty="0"/>
          </a:p>
        </p:txBody>
      </p:sp>
      <p:sp>
        <p:nvSpPr>
          <p:cNvPr id="191" name="Google Shape;191;p31"/>
          <p:cNvSpPr txBox="1"/>
          <p:nvPr/>
        </p:nvSpPr>
        <p:spPr>
          <a:xfrm>
            <a:off x="857900" y="1264325"/>
            <a:ext cx="7698300" cy="3556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600">
                <a:solidFill>
                  <a:srgbClr val="FFF2CC"/>
                </a:solidFill>
                <a:latin typeface="Times New Roman"/>
                <a:ea typeface="Times New Roman"/>
                <a:cs typeface="Times New Roman"/>
                <a:sym typeface="Times New Roman"/>
              </a:rPr>
              <a:t>When it comes to waste management in India, nothing is quite right. The Central Pollution Control Board in its report which was released in 2009 indicates that around 62 million tons of solid waste is produced in our country every year, of which less than 20% or only 12 million tons are treated. This essentially means that the remaining 52 million tons of waste remain ‘untreated’ and contaminate land or make its way into rivers, lakes and wetlands. India is gradually becoming a water scarce country as water resources like ponds, lakes and rivers are on a decline. Despite environmental regulations that protect the quality of streams, lakes, and wetlands, solid waste in the form of trash, litter, and garbage often ends up in these surface waters. </a:t>
            </a:r>
            <a:endParaRPr sz="1600">
              <a:solidFill>
                <a:srgbClr val="FFF2CC"/>
              </a:solidFill>
              <a:latin typeface="Times New Roman"/>
              <a:ea typeface="Times New Roman"/>
              <a:cs typeface="Times New Roman"/>
              <a:sym typeface="Times New Roman"/>
            </a:endParaRPr>
          </a:p>
          <a:p>
            <a:pPr marL="0" lvl="0" indent="0" algn="l" rtl="0">
              <a:spcBef>
                <a:spcPts val="0"/>
              </a:spcBef>
              <a:spcAft>
                <a:spcPts val="0"/>
              </a:spcAft>
              <a:buNone/>
            </a:pPr>
            <a:endParaRPr sz="1600">
              <a:solidFill>
                <a:srgbClr val="FFF2CC"/>
              </a:solidFill>
              <a:latin typeface="Times New Roman"/>
              <a:ea typeface="Times New Roman"/>
              <a:cs typeface="Times New Roman"/>
              <a:sym typeface="Times New Roman"/>
            </a:endParaRPr>
          </a:p>
          <a:p>
            <a:pPr marL="0" lvl="0" indent="0" algn="l" rtl="0">
              <a:spcBef>
                <a:spcPts val="0"/>
              </a:spcBef>
              <a:spcAft>
                <a:spcPts val="0"/>
              </a:spcAft>
              <a:buNone/>
            </a:pPr>
            <a:r>
              <a:rPr lang="en-US" sz="1600">
                <a:solidFill>
                  <a:srgbClr val="FFF2CC"/>
                </a:solidFill>
                <a:latin typeface="Times New Roman"/>
                <a:ea typeface="Times New Roman"/>
                <a:cs typeface="Times New Roman"/>
                <a:sym typeface="Times New Roman"/>
              </a:rPr>
              <a:t>This project intends to provide help in keeping our Land as well as our Water bodies clean from pollution. By the use of various machine learning models, this project is trained on a dataset of images to detect waste present on land and water bodies. It helps in sorting out the types of wastes into biodegradable and non biodegradable.</a:t>
            </a:r>
            <a:endParaRPr sz="1600">
              <a:solidFill>
                <a:srgbClr val="FFF2CC"/>
              </a:solidFill>
              <a:latin typeface="Times New Roman"/>
              <a:ea typeface="Times New Roman"/>
              <a:cs typeface="Times New Roman"/>
              <a:sym typeface="Times New Roman"/>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5"/>
        <p:cNvGrpSpPr/>
        <p:nvPr/>
      </p:nvGrpSpPr>
      <p:grpSpPr>
        <a:xfrm>
          <a:off x="0" y="0"/>
          <a:ext cx="0" cy="0"/>
          <a:chOff x="0" y="0"/>
          <a:chExt cx="0" cy="0"/>
        </a:xfrm>
      </p:grpSpPr>
      <p:sp>
        <p:nvSpPr>
          <p:cNvPr id="196" name="Google Shape;196;p32"/>
          <p:cNvSpPr txBox="1">
            <a:spLocks noGrp="1"/>
          </p:cNvSpPr>
          <p:nvPr>
            <p:ph type="subTitle" idx="1"/>
          </p:nvPr>
        </p:nvSpPr>
        <p:spPr>
          <a:xfrm>
            <a:off x="1725925" y="1598200"/>
            <a:ext cx="2208600" cy="1249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1100"/>
              <a:buNone/>
            </a:pPr>
            <a:r>
              <a:rPr lang="en-US"/>
              <a:t>Can be combined with android and web development to make the project a real-time working model.  </a:t>
            </a:r>
            <a:endParaRPr/>
          </a:p>
        </p:txBody>
      </p:sp>
      <p:sp>
        <p:nvSpPr>
          <p:cNvPr id="197" name="Google Shape;197;p32"/>
          <p:cNvSpPr txBox="1">
            <a:spLocks noGrp="1"/>
          </p:cNvSpPr>
          <p:nvPr>
            <p:ph type="subTitle" idx="2"/>
          </p:nvPr>
        </p:nvSpPr>
        <p:spPr>
          <a:xfrm>
            <a:off x="5722775" y="1598200"/>
            <a:ext cx="2425800" cy="11931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1100"/>
              <a:buNone/>
            </a:pPr>
            <a:r>
              <a:rPr lang="en-US"/>
              <a:t>The model can be trained to classify waste from videos dataset too instead of only from images. </a:t>
            </a:r>
            <a:endParaRPr/>
          </a:p>
        </p:txBody>
      </p:sp>
      <p:sp>
        <p:nvSpPr>
          <p:cNvPr id="198" name="Google Shape;198;p32"/>
          <p:cNvSpPr txBox="1">
            <a:spLocks noGrp="1"/>
          </p:cNvSpPr>
          <p:nvPr>
            <p:ph type="subTitle" idx="3"/>
          </p:nvPr>
        </p:nvSpPr>
        <p:spPr>
          <a:xfrm>
            <a:off x="1725925" y="3491450"/>
            <a:ext cx="2208600" cy="9891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1100"/>
              <a:buNone/>
            </a:pPr>
            <a:r>
              <a:rPr lang="en-US"/>
              <a:t>Can be used to clean water bodies, beaches, and public places in future.</a:t>
            </a:r>
            <a:endParaRPr/>
          </a:p>
        </p:txBody>
      </p:sp>
      <p:sp>
        <p:nvSpPr>
          <p:cNvPr id="199" name="Google Shape;199;p32"/>
          <p:cNvSpPr txBox="1">
            <a:spLocks noGrp="1"/>
          </p:cNvSpPr>
          <p:nvPr>
            <p:ph type="subTitle" idx="4"/>
          </p:nvPr>
        </p:nvSpPr>
        <p:spPr>
          <a:xfrm>
            <a:off x="5722250" y="3531500"/>
            <a:ext cx="2514000" cy="9891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1100"/>
              <a:buNone/>
            </a:pPr>
            <a:r>
              <a:rPr lang="en-US"/>
              <a:t>The model will also be useful for recycling the plastic and other non-biodegradable waste. </a:t>
            </a:r>
            <a:endParaRPr/>
          </a:p>
        </p:txBody>
      </p:sp>
      <p:sp>
        <p:nvSpPr>
          <p:cNvPr id="200" name="Google Shape;200;p32"/>
          <p:cNvSpPr txBox="1">
            <a:spLocks noGrp="1"/>
          </p:cNvSpPr>
          <p:nvPr>
            <p:ph type="title"/>
          </p:nvPr>
        </p:nvSpPr>
        <p:spPr>
          <a:xfrm>
            <a:off x="720100" y="509825"/>
            <a:ext cx="77040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US"/>
              <a:t>Future Scope</a:t>
            </a:r>
            <a:endParaRPr/>
          </a:p>
          <a:p>
            <a:pPr marL="0" lvl="0" indent="0" algn="ctr" rtl="0">
              <a:lnSpc>
                <a:spcPct val="100000"/>
              </a:lnSpc>
              <a:spcBef>
                <a:spcPts val="0"/>
              </a:spcBef>
              <a:spcAft>
                <a:spcPts val="0"/>
              </a:spcAft>
              <a:buNone/>
            </a:pPr>
            <a:endParaRPr/>
          </a:p>
          <a:p>
            <a:pPr marL="0" lvl="0" indent="0" algn="ctr" rtl="0">
              <a:lnSpc>
                <a:spcPct val="100000"/>
              </a:lnSpc>
              <a:spcBef>
                <a:spcPts val="0"/>
              </a:spcBef>
              <a:spcAft>
                <a:spcPts val="0"/>
              </a:spcAft>
              <a:buSzPts val="3000"/>
              <a:buNone/>
            </a:pPr>
            <a:endParaRPr/>
          </a:p>
        </p:txBody>
      </p:sp>
      <p:grpSp>
        <p:nvGrpSpPr>
          <p:cNvPr id="201" name="Google Shape;201;p32"/>
          <p:cNvGrpSpPr/>
          <p:nvPr/>
        </p:nvGrpSpPr>
        <p:grpSpPr>
          <a:xfrm>
            <a:off x="4850716" y="3736650"/>
            <a:ext cx="566773" cy="487473"/>
            <a:chOff x="1197950" y="238125"/>
            <a:chExt cx="5204525" cy="5219200"/>
          </a:xfrm>
        </p:grpSpPr>
        <p:sp>
          <p:nvSpPr>
            <p:cNvPr id="202" name="Google Shape;202;p32"/>
            <p:cNvSpPr/>
            <p:nvPr/>
          </p:nvSpPr>
          <p:spPr>
            <a:xfrm>
              <a:off x="1197950" y="1417325"/>
              <a:ext cx="1015325" cy="3126625"/>
            </a:xfrm>
            <a:custGeom>
              <a:avLst/>
              <a:gdLst/>
              <a:ahLst/>
              <a:cxnLst/>
              <a:rect l="l" t="t" r="r" b="b"/>
              <a:pathLst>
                <a:path w="40613" h="125065" extrusionOk="0">
                  <a:moveTo>
                    <a:pt x="18496" y="85856"/>
                  </a:moveTo>
                  <a:lnTo>
                    <a:pt x="18496" y="97175"/>
                  </a:lnTo>
                  <a:cubicBezTo>
                    <a:pt x="16245" y="96262"/>
                    <a:pt x="14680" y="94076"/>
                    <a:pt x="14680" y="91499"/>
                  </a:cubicBezTo>
                  <a:cubicBezTo>
                    <a:pt x="14680" y="88955"/>
                    <a:pt x="16245" y="86769"/>
                    <a:pt x="18496" y="85856"/>
                  </a:cubicBezTo>
                  <a:close/>
                  <a:moveTo>
                    <a:pt x="30696" y="85399"/>
                  </a:moveTo>
                  <a:lnTo>
                    <a:pt x="30696" y="97599"/>
                  </a:lnTo>
                  <a:lnTo>
                    <a:pt x="24596" y="97599"/>
                  </a:lnTo>
                  <a:lnTo>
                    <a:pt x="24596" y="85399"/>
                  </a:lnTo>
                  <a:close/>
                  <a:moveTo>
                    <a:pt x="196" y="0"/>
                  </a:moveTo>
                  <a:lnTo>
                    <a:pt x="196" y="9264"/>
                  </a:lnTo>
                  <a:lnTo>
                    <a:pt x="34512" y="9264"/>
                  </a:lnTo>
                  <a:lnTo>
                    <a:pt x="34512" y="79299"/>
                  </a:lnTo>
                  <a:lnTo>
                    <a:pt x="20779" y="79299"/>
                  </a:lnTo>
                  <a:cubicBezTo>
                    <a:pt x="14060" y="79299"/>
                    <a:pt x="8580" y="84779"/>
                    <a:pt x="8580" y="91499"/>
                  </a:cubicBezTo>
                  <a:cubicBezTo>
                    <a:pt x="8580" y="98251"/>
                    <a:pt x="14060" y="103699"/>
                    <a:pt x="20779" y="103699"/>
                  </a:cubicBezTo>
                  <a:lnTo>
                    <a:pt x="34512" y="103699"/>
                  </a:lnTo>
                  <a:lnTo>
                    <a:pt x="34512" y="118965"/>
                  </a:lnTo>
                  <a:lnTo>
                    <a:pt x="1" y="118965"/>
                  </a:lnTo>
                  <a:lnTo>
                    <a:pt x="1" y="125065"/>
                  </a:lnTo>
                  <a:lnTo>
                    <a:pt x="40612" y="125065"/>
                  </a:lnTo>
                  <a:lnTo>
                    <a:pt x="40612" y="97599"/>
                  </a:lnTo>
                  <a:lnTo>
                    <a:pt x="36796" y="97599"/>
                  </a:lnTo>
                  <a:lnTo>
                    <a:pt x="36796" y="85399"/>
                  </a:lnTo>
                  <a:lnTo>
                    <a:pt x="40612" y="85399"/>
                  </a:lnTo>
                  <a:lnTo>
                    <a:pt x="40612" y="3164"/>
                  </a:lnTo>
                  <a:lnTo>
                    <a:pt x="6296" y="3164"/>
                  </a:lnTo>
                  <a:lnTo>
                    <a:pt x="6296"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 name="Google Shape;203;p32"/>
            <p:cNvSpPr/>
            <p:nvPr/>
          </p:nvSpPr>
          <p:spPr>
            <a:xfrm>
              <a:off x="1431175" y="1951475"/>
              <a:ext cx="457525" cy="838350"/>
            </a:xfrm>
            <a:custGeom>
              <a:avLst/>
              <a:gdLst/>
              <a:ahLst/>
              <a:cxnLst/>
              <a:rect l="l" t="t" r="r" b="b"/>
              <a:pathLst>
                <a:path w="18301" h="33534" extrusionOk="0">
                  <a:moveTo>
                    <a:pt x="12201" y="6100"/>
                  </a:moveTo>
                  <a:lnTo>
                    <a:pt x="12201" y="27434"/>
                  </a:lnTo>
                  <a:lnTo>
                    <a:pt x="6101" y="27434"/>
                  </a:lnTo>
                  <a:lnTo>
                    <a:pt x="6101" y="6100"/>
                  </a:lnTo>
                  <a:close/>
                  <a:moveTo>
                    <a:pt x="1" y="0"/>
                  </a:moveTo>
                  <a:lnTo>
                    <a:pt x="1" y="33534"/>
                  </a:lnTo>
                  <a:lnTo>
                    <a:pt x="18301" y="33534"/>
                  </a:lnTo>
                  <a:lnTo>
                    <a:pt x="18301"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 name="Google Shape;204;p32"/>
            <p:cNvSpPr/>
            <p:nvPr/>
          </p:nvSpPr>
          <p:spPr>
            <a:xfrm>
              <a:off x="1431175" y="2923550"/>
              <a:ext cx="152525" cy="152525"/>
            </a:xfrm>
            <a:custGeom>
              <a:avLst/>
              <a:gdLst/>
              <a:ahLst/>
              <a:cxnLst/>
              <a:rect l="l" t="t" r="r" b="b"/>
              <a:pathLst>
                <a:path w="6101" h="6101" extrusionOk="0">
                  <a:moveTo>
                    <a:pt x="1" y="0"/>
                  </a:moveTo>
                  <a:lnTo>
                    <a:pt x="1" y="6100"/>
                  </a:lnTo>
                  <a:lnTo>
                    <a:pt x="6101" y="6100"/>
                  </a:lnTo>
                  <a:lnTo>
                    <a:pt x="6101"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 name="Google Shape;205;p32"/>
            <p:cNvSpPr/>
            <p:nvPr/>
          </p:nvSpPr>
          <p:spPr>
            <a:xfrm>
              <a:off x="1736175" y="2923550"/>
              <a:ext cx="152525" cy="152525"/>
            </a:xfrm>
            <a:custGeom>
              <a:avLst/>
              <a:gdLst/>
              <a:ahLst/>
              <a:cxnLst/>
              <a:rect l="l" t="t" r="r" b="b"/>
              <a:pathLst>
                <a:path w="6101" h="6101" extrusionOk="0">
                  <a:moveTo>
                    <a:pt x="1" y="0"/>
                  </a:moveTo>
                  <a:lnTo>
                    <a:pt x="1" y="6100"/>
                  </a:lnTo>
                  <a:lnTo>
                    <a:pt x="6101" y="6100"/>
                  </a:lnTo>
                  <a:lnTo>
                    <a:pt x="6101"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 name="Google Shape;206;p32"/>
            <p:cNvSpPr/>
            <p:nvPr/>
          </p:nvSpPr>
          <p:spPr>
            <a:xfrm>
              <a:off x="1197950" y="4686650"/>
              <a:ext cx="233250" cy="152525"/>
            </a:xfrm>
            <a:custGeom>
              <a:avLst/>
              <a:gdLst/>
              <a:ahLst/>
              <a:cxnLst/>
              <a:rect l="l" t="t" r="r" b="b"/>
              <a:pathLst>
                <a:path w="9330" h="6101" extrusionOk="0">
                  <a:moveTo>
                    <a:pt x="1" y="0"/>
                  </a:moveTo>
                  <a:lnTo>
                    <a:pt x="1" y="6100"/>
                  </a:lnTo>
                  <a:lnTo>
                    <a:pt x="9330" y="6100"/>
                  </a:lnTo>
                  <a:lnTo>
                    <a:pt x="9330"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 name="Google Shape;207;p32"/>
            <p:cNvSpPr/>
            <p:nvPr/>
          </p:nvSpPr>
          <p:spPr>
            <a:xfrm>
              <a:off x="1197950" y="4996525"/>
              <a:ext cx="233250" cy="152525"/>
            </a:xfrm>
            <a:custGeom>
              <a:avLst/>
              <a:gdLst/>
              <a:ahLst/>
              <a:cxnLst/>
              <a:rect l="l" t="t" r="r" b="b"/>
              <a:pathLst>
                <a:path w="9330" h="6101" extrusionOk="0">
                  <a:moveTo>
                    <a:pt x="1" y="1"/>
                  </a:moveTo>
                  <a:lnTo>
                    <a:pt x="1" y="6101"/>
                  </a:lnTo>
                  <a:lnTo>
                    <a:pt x="9330" y="6101"/>
                  </a:lnTo>
                  <a:lnTo>
                    <a:pt x="9330"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 name="Google Shape;208;p32"/>
            <p:cNvSpPr/>
            <p:nvPr/>
          </p:nvSpPr>
          <p:spPr>
            <a:xfrm>
              <a:off x="1197950" y="5304800"/>
              <a:ext cx="233250" cy="152525"/>
            </a:xfrm>
            <a:custGeom>
              <a:avLst/>
              <a:gdLst/>
              <a:ahLst/>
              <a:cxnLst/>
              <a:rect l="l" t="t" r="r" b="b"/>
              <a:pathLst>
                <a:path w="9330" h="6101" extrusionOk="0">
                  <a:moveTo>
                    <a:pt x="1" y="0"/>
                  </a:moveTo>
                  <a:lnTo>
                    <a:pt x="1" y="6100"/>
                  </a:lnTo>
                  <a:lnTo>
                    <a:pt x="9330" y="6100"/>
                  </a:lnTo>
                  <a:lnTo>
                    <a:pt x="9330"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 name="Google Shape;209;p32"/>
            <p:cNvSpPr/>
            <p:nvPr/>
          </p:nvSpPr>
          <p:spPr>
            <a:xfrm>
              <a:off x="1197950" y="3626500"/>
              <a:ext cx="80750" cy="152525"/>
            </a:xfrm>
            <a:custGeom>
              <a:avLst/>
              <a:gdLst/>
              <a:ahLst/>
              <a:cxnLst/>
              <a:rect l="l" t="t" r="r" b="b"/>
              <a:pathLst>
                <a:path w="3230" h="6101" extrusionOk="0">
                  <a:moveTo>
                    <a:pt x="1" y="1"/>
                  </a:moveTo>
                  <a:lnTo>
                    <a:pt x="1" y="6100"/>
                  </a:lnTo>
                  <a:lnTo>
                    <a:pt x="3230" y="6100"/>
                  </a:lnTo>
                  <a:lnTo>
                    <a:pt x="3230"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 name="Google Shape;210;p32"/>
            <p:cNvSpPr/>
            <p:nvPr/>
          </p:nvSpPr>
          <p:spPr>
            <a:xfrm>
              <a:off x="1202850" y="558600"/>
              <a:ext cx="152525" cy="706250"/>
            </a:xfrm>
            <a:custGeom>
              <a:avLst/>
              <a:gdLst/>
              <a:ahLst/>
              <a:cxnLst/>
              <a:rect l="l" t="t" r="r" b="b"/>
              <a:pathLst>
                <a:path w="6101" h="28250" extrusionOk="0">
                  <a:moveTo>
                    <a:pt x="0" y="1"/>
                  </a:moveTo>
                  <a:lnTo>
                    <a:pt x="0" y="28249"/>
                  </a:lnTo>
                  <a:lnTo>
                    <a:pt x="6100" y="28249"/>
                  </a:lnTo>
                  <a:lnTo>
                    <a:pt x="6100"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 name="Google Shape;211;p32"/>
            <p:cNvSpPr/>
            <p:nvPr/>
          </p:nvSpPr>
          <p:spPr>
            <a:xfrm>
              <a:off x="1202850" y="238125"/>
              <a:ext cx="152525" cy="168000"/>
            </a:xfrm>
            <a:custGeom>
              <a:avLst/>
              <a:gdLst/>
              <a:ahLst/>
              <a:cxnLst/>
              <a:rect l="l" t="t" r="r" b="b"/>
              <a:pathLst>
                <a:path w="6101" h="6720" extrusionOk="0">
                  <a:moveTo>
                    <a:pt x="0" y="0"/>
                  </a:moveTo>
                  <a:lnTo>
                    <a:pt x="0" y="6720"/>
                  </a:lnTo>
                  <a:lnTo>
                    <a:pt x="6100" y="6720"/>
                  </a:lnTo>
                  <a:lnTo>
                    <a:pt x="6100"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 name="Google Shape;212;p32"/>
            <p:cNvSpPr/>
            <p:nvPr/>
          </p:nvSpPr>
          <p:spPr>
            <a:xfrm>
              <a:off x="5387150" y="1417325"/>
              <a:ext cx="1015325" cy="3126625"/>
            </a:xfrm>
            <a:custGeom>
              <a:avLst/>
              <a:gdLst/>
              <a:ahLst/>
              <a:cxnLst/>
              <a:rect l="l" t="t" r="r" b="b"/>
              <a:pathLst>
                <a:path w="40613" h="125065" extrusionOk="0">
                  <a:moveTo>
                    <a:pt x="22117" y="85856"/>
                  </a:moveTo>
                  <a:cubicBezTo>
                    <a:pt x="24368" y="86769"/>
                    <a:pt x="25934" y="88955"/>
                    <a:pt x="25934" y="91499"/>
                  </a:cubicBezTo>
                  <a:cubicBezTo>
                    <a:pt x="25934" y="94076"/>
                    <a:pt x="24368" y="96262"/>
                    <a:pt x="22117" y="97175"/>
                  </a:cubicBezTo>
                  <a:lnTo>
                    <a:pt x="22117" y="85856"/>
                  </a:lnTo>
                  <a:close/>
                  <a:moveTo>
                    <a:pt x="16017" y="85399"/>
                  </a:moveTo>
                  <a:lnTo>
                    <a:pt x="16017" y="97599"/>
                  </a:lnTo>
                  <a:lnTo>
                    <a:pt x="9917" y="97599"/>
                  </a:lnTo>
                  <a:lnTo>
                    <a:pt x="9917" y="85399"/>
                  </a:lnTo>
                  <a:close/>
                  <a:moveTo>
                    <a:pt x="34317" y="0"/>
                  </a:moveTo>
                  <a:lnTo>
                    <a:pt x="34317" y="3164"/>
                  </a:lnTo>
                  <a:lnTo>
                    <a:pt x="1" y="3164"/>
                  </a:lnTo>
                  <a:lnTo>
                    <a:pt x="1" y="85399"/>
                  </a:lnTo>
                  <a:lnTo>
                    <a:pt x="3817" y="85399"/>
                  </a:lnTo>
                  <a:lnTo>
                    <a:pt x="3817" y="97599"/>
                  </a:lnTo>
                  <a:lnTo>
                    <a:pt x="1" y="97599"/>
                  </a:lnTo>
                  <a:lnTo>
                    <a:pt x="1" y="125065"/>
                  </a:lnTo>
                  <a:lnTo>
                    <a:pt x="40613" y="125065"/>
                  </a:lnTo>
                  <a:lnTo>
                    <a:pt x="40613" y="118965"/>
                  </a:lnTo>
                  <a:lnTo>
                    <a:pt x="6101" y="118965"/>
                  </a:lnTo>
                  <a:lnTo>
                    <a:pt x="6101" y="103699"/>
                  </a:lnTo>
                  <a:lnTo>
                    <a:pt x="19834" y="103699"/>
                  </a:lnTo>
                  <a:cubicBezTo>
                    <a:pt x="26553" y="103699"/>
                    <a:pt x="32034" y="98251"/>
                    <a:pt x="32034" y="91499"/>
                  </a:cubicBezTo>
                  <a:cubicBezTo>
                    <a:pt x="32034" y="84779"/>
                    <a:pt x="26553" y="79299"/>
                    <a:pt x="19834" y="79299"/>
                  </a:cubicBezTo>
                  <a:lnTo>
                    <a:pt x="6101" y="79299"/>
                  </a:lnTo>
                  <a:lnTo>
                    <a:pt x="6101" y="9264"/>
                  </a:lnTo>
                  <a:lnTo>
                    <a:pt x="40417" y="9264"/>
                  </a:lnTo>
                  <a:lnTo>
                    <a:pt x="40417"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 name="Google Shape;213;p32"/>
            <p:cNvSpPr/>
            <p:nvPr/>
          </p:nvSpPr>
          <p:spPr>
            <a:xfrm>
              <a:off x="5711725" y="1951475"/>
              <a:ext cx="457525" cy="838350"/>
            </a:xfrm>
            <a:custGeom>
              <a:avLst/>
              <a:gdLst/>
              <a:ahLst/>
              <a:cxnLst/>
              <a:rect l="l" t="t" r="r" b="b"/>
              <a:pathLst>
                <a:path w="18301" h="33534" extrusionOk="0">
                  <a:moveTo>
                    <a:pt x="12200" y="6100"/>
                  </a:moveTo>
                  <a:lnTo>
                    <a:pt x="12200" y="27434"/>
                  </a:lnTo>
                  <a:lnTo>
                    <a:pt x="6100" y="27434"/>
                  </a:lnTo>
                  <a:lnTo>
                    <a:pt x="6100" y="6100"/>
                  </a:lnTo>
                  <a:close/>
                  <a:moveTo>
                    <a:pt x="1" y="0"/>
                  </a:moveTo>
                  <a:lnTo>
                    <a:pt x="1" y="33534"/>
                  </a:lnTo>
                  <a:lnTo>
                    <a:pt x="18300" y="33534"/>
                  </a:lnTo>
                  <a:lnTo>
                    <a:pt x="18300"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 name="Google Shape;214;p32"/>
            <p:cNvSpPr/>
            <p:nvPr/>
          </p:nvSpPr>
          <p:spPr>
            <a:xfrm>
              <a:off x="6016725" y="2923550"/>
              <a:ext cx="152525" cy="152525"/>
            </a:xfrm>
            <a:custGeom>
              <a:avLst/>
              <a:gdLst/>
              <a:ahLst/>
              <a:cxnLst/>
              <a:rect l="l" t="t" r="r" b="b"/>
              <a:pathLst>
                <a:path w="6101" h="6101" extrusionOk="0">
                  <a:moveTo>
                    <a:pt x="0" y="0"/>
                  </a:moveTo>
                  <a:lnTo>
                    <a:pt x="0" y="6100"/>
                  </a:lnTo>
                  <a:lnTo>
                    <a:pt x="6100" y="6100"/>
                  </a:lnTo>
                  <a:lnTo>
                    <a:pt x="6100"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 name="Google Shape;215;p32"/>
            <p:cNvSpPr/>
            <p:nvPr/>
          </p:nvSpPr>
          <p:spPr>
            <a:xfrm>
              <a:off x="5711725" y="2923550"/>
              <a:ext cx="152525" cy="152525"/>
            </a:xfrm>
            <a:custGeom>
              <a:avLst/>
              <a:gdLst/>
              <a:ahLst/>
              <a:cxnLst/>
              <a:rect l="l" t="t" r="r" b="b"/>
              <a:pathLst>
                <a:path w="6101" h="6101" extrusionOk="0">
                  <a:moveTo>
                    <a:pt x="1" y="0"/>
                  </a:moveTo>
                  <a:lnTo>
                    <a:pt x="1" y="6100"/>
                  </a:lnTo>
                  <a:lnTo>
                    <a:pt x="6100" y="6100"/>
                  </a:lnTo>
                  <a:lnTo>
                    <a:pt x="6100"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 name="Google Shape;216;p32"/>
            <p:cNvSpPr/>
            <p:nvPr/>
          </p:nvSpPr>
          <p:spPr>
            <a:xfrm>
              <a:off x="6169225" y="4686650"/>
              <a:ext cx="233250" cy="152525"/>
            </a:xfrm>
            <a:custGeom>
              <a:avLst/>
              <a:gdLst/>
              <a:ahLst/>
              <a:cxnLst/>
              <a:rect l="l" t="t" r="r" b="b"/>
              <a:pathLst>
                <a:path w="9330" h="6101" extrusionOk="0">
                  <a:moveTo>
                    <a:pt x="0" y="0"/>
                  </a:moveTo>
                  <a:lnTo>
                    <a:pt x="0" y="6100"/>
                  </a:lnTo>
                  <a:lnTo>
                    <a:pt x="9330" y="6100"/>
                  </a:lnTo>
                  <a:lnTo>
                    <a:pt x="9330"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 name="Google Shape;217;p32"/>
            <p:cNvSpPr/>
            <p:nvPr/>
          </p:nvSpPr>
          <p:spPr>
            <a:xfrm>
              <a:off x="6169225" y="4996525"/>
              <a:ext cx="233250" cy="152525"/>
            </a:xfrm>
            <a:custGeom>
              <a:avLst/>
              <a:gdLst/>
              <a:ahLst/>
              <a:cxnLst/>
              <a:rect l="l" t="t" r="r" b="b"/>
              <a:pathLst>
                <a:path w="9330" h="6101" extrusionOk="0">
                  <a:moveTo>
                    <a:pt x="0" y="1"/>
                  </a:moveTo>
                  <a:lnTo>
                    <a:pt x="0" y="6101"/>
                  </a:lnTo>
                  <a:lnTo>
                    <a:pt x="9330" y="6101"/>
                  </a:lnTo>
                  <a:lnTo>
                    <a:pt x="9330"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 name="Google Shape;218;p32"/>
            <p:cNvSpPr/>
            <p:nvPr/>
          </p:nvSpPr>
          <p:spPr>
            <a:xfrm>
              <a:off x="6169225" y="5304800"/>
              <a:ext cx="233250" cy="152525"/>
            </a:xfrm>
            <a:custGeom>
              <a:avLst/>
              <a:gdLst/>
              <a:ahLst/>
              <a:cxnLst/>
              <a:rect l="l" t="t" r="r" b="b"/>
              <a:pathLst>
                <a:path w="9330" h="6101" extrusionOk="0">
                  <a:moveTo>
                    <a:pt x="0" y="0"/>
                  </a:moveTo>
                  <a:lnTo>
                    <a:pt x="0" y="6100"/>
                  </a:lnTo>
                  <a:lnTo>
                    <a:pt x="9330" y="6100"/>
                  </a:lnTo>
                  <a:lnTo>
                    <a:pt x="9330"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 name="Google Shape;219;p32"/>
            <p:cNvSpPr/>
            <p:nvPr/>
          </p:nvSpPr>
          <p:spPr>
            <a:xfrm>
              <a:off x="6321725" y="3626500"/>
              <a:ext cx="80750" cy="152525"/>
            </a:xfrm>
            <a:custGeom>
              <a:avLst/>
              <a:gdLst/>
              <a:ahLst/>
              <a:cxnLst/>
              <a:rect l="l" t="t" r="r" b="b"/>
              <a:pathLst>
                <a:path w="3230" h="6101" extrusionOk="0">
                  <a:moveTo>
                    <a:pt x="0" y="1"/>
                  </a:moveTo>
                  <a:lnTo>
                    <a:pt x="0" y="6100"/>
                  </a:lnTo>
                  <a:lnTo>
                    <a:pt x="3230" y="6100"/>
                  </a:lnTo>
                  <a:lnTo>
                    <a:pt x="3230"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 name="Google Shape;220;p32"/>
            <p:cNvSpPr/>
            <p:nvPr/>
          </p:nvSpPr>
          <p:spPr>
            <a:xfrm>
              <a:off x="6245050" y="558600"/>
              <a:ext cx="152525" cy="706250"/>
            </a:xfrm>
            <a:custGeom>
              <a:avLst/>
              <a:gdLst/>
              <a:ahLst/>
              <a:cxnLst/>
              <a:rect l="l" t="t" r="r" b="b"/>
              <a:pathLst>
                <a:path w="6101" h="28250" extrusionOk="0">
                  <a:moveTo>
                    <a:pt x="1" y="1"/>
                  </a:moveTo>
                  <a:lnTo>
                    <a:pt x="1" y="28249"/>
                  </a:lnTo>
                  <a:lnTo>
                    <a:pt x="6101" y="28249"/>
                  </a:lnTo>
                  <a:lnTo>
                    <a:pt x="6101"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 name="Google Shape;221;p32"/>
            <p:cNvSpPr/>
            <p:nvPr/>
          </p:nvSpPr>
          <p:spPr>
            <a:xfrm>
              <a:off x="6245050" y="238125"/>
              <a:ext cx="152525" cy="168000"/>
            </a:xfrm>
            <a:custGeom>
              <a:avLst/>
              <a:gdLst/>
              <a:ahLst/>
              <a:cxnLst/>
              <a:rect l="l" t="t" r="r" b="b"/>
              <a:pathLst>
                <a:path w="6101" h="6720" extrusionOk="0">
                  <a:moveTo>
                    <a:pt x="1" y="0"/>
                  </a:moveTo>
                  <a:lnTo>
                    <a:pt x="1" y="6720"/>
                  </a:lnTo>
                  <a:lnTo>
                    <a:pt x="6101" y="6720"/>
                  </a:lnTo>
                  <a:lnTo>
                    <a:pt x="6101"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 name="Google Shape;222;p32"/>
            <p:cNvSpPr/>
            <p:nvPr/>
          </p:nvSpPr>
          <p:spPr>
            <a:xfrm>
              <a:off x="2327425" y="3608550"/>
              <a:ext cx="152500" cy="152525"/>
            </a:xfrm>
            <a:custGeom>
              <a:avLst/>
              <a:gdLst/>
              <a:ahLst/>
              <a:cxnLst/>
              <a:rect l="l" t="t" r="r" b="b"/>
              <a:pathLst>
                <a:path w="6100" h="6101" extrusionOk="0">
                  <a:moveTo>
                    <a:pt x="0" y="1"/>
                  </a:moveTo>
                  <a:lnTo>
                    <a:pt x="0" y="6101"/>
                  </a:lnTo>
                  <a:lnTo>
                    <a:pt x="6100" y="6101"/>
                  </a:lnTo>
                  <a:lnTo>
                    <a:pt x="6100"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 name="Google Shape;223;p32"/>
            <p:cNvSpPr/>
            <p:nvPr/>
          </p:nvSpPr>
          <p:spPr>
            <a:xfrm>
              <a:off x="2632400" y="3608550"/>
              <a:ext cx="152525" cy="152525"/>
            </a:xfrm>
            <a:custGeom>
              <a:avLst/>
              <a:gdLst/>
              <a:ahLst/>
              <a:cxnLst/>
              <a:rect l="l" t="t" r="r" b="b"/>
              <a:pathLst>
                <a:path w="6101" h="6101" extrusionOk="0">
                  <a:moveTo>
                    <a:pt x="1" y="1"/>
                  </a:moveTo>
                  <a:lnTo>
                    <a:pt x="1" y="6101"/>
                  </a:lnTo>
                  <a:lnTo>
                    <a:pt x="6101" y="6101"/>
                  </a:lnTo>
                  <a:lnTo>
                    <a:pt x="6101"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 name="Google Shape;224;p32"/>
            <p:cNvSpPr/>
            <p:nvPr/>
          </p:nvSpPr>
          <p:spPr>
            <a:xfrm>
              <a:off x="4747800" y="3608550"/>
              <a:ext cx="152525" cy="152525"/>
            </a:xfrm>
            <a:custGeom>
              <a:avLst/>
              <a:gdLst/>
              <a:ahLst/>
              <a:cxnLst/>
              <a:rect l="l" t="t" r="r" b="b"/>
              <a:pathLst>
                <a:path w="6101" h="6101" extrusionOk="0">
                  <a:moveTo>
                    <a:pt x="1" y="1"/>
                  </a:moveTo>
                  <a:lnTo>
                    <a:pt x="1" y="6101"/>
                  </a:lnTo>
                  <a:lnTo>
                    <a:pt x="6101" y="6101"/>
                  </a:lnTo>
                  <a:lnTo>
                    <a:pt x="6101"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 name="Google Shape;225;p32"/>
            <p:cNvSpPr/>
            <p:nvPr/>
          </p:nvSpPr>
          <p:spPr>
            <a:xfrm>
              <a:off x="5052800" y="3608550"/>
              <a:ext cx="152525" cy="152525"/>
            </a:xfrm>
            <a:custGeom>
              <a:avLst/>
              <a:gdLst/>
              <a:ahLst/>
              <a:cxnLst/>
              <a:rect l="l" t="t" r="r" b="b"/>
              <a:pathLst>
                <a:path w="6101" h="6101" extrusionOk="0">
                  <a:moveTo>
                    <a:pt x="1" y="1"/>
                  </a:moveTo>
                  <a:lnTo>
                    <a:pt x="1" y="6101"/>
                  </a:lnTo>
                  <a:lnTo>
                    <a:pt x="6101" y="6101"/>
                  </a:lnTo>
                  <a:lnTo>
                    <a:pt x="6101"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 name="Google Shape;226;p32"/>
            <p:cNvSpPr/>
            <p:nvPr/>
          </p:nvSpPr>
          <p:spPr>
            <a:xfrm>
              <a:off x="2937400" y="3379400"/>
              <a:ext cx="1677500" cy="610025"/>
            </a:xfrm>
            <a:custGeom>
              <a:avLst/>
              <a:gdLst/>
              <a:ahLst/>
              <a:cxnLst/>
              <a:rect l="l" t="t" r="r" b="b"/>
              <a:pathLst>
                <a:path w="67100" h="24401" extrusionOk="0">
                  <a:moveTo>
                    <a:pt x="11418" y="1"/>
                  </a:moveTo>
                  <a:cubicBezTo>
                    <a:pt x="7242" y="1"/>
                    <a:pt x="3817" y="3426"/>
                    <a:pt x="3817" y="7634"/>
                  </a:cubicBezTo>
                  <a:cubicBezTo>
                    <a:pt x="3817" y="8482"/>
                    <a:pt x="3132" y="9167"/>
                    <a:pt x="2284" y="9167"/>
                  </a:cubicBezTo>
                  <a:lnTo>
                    <a:pt x="1" y="9167"/>
                  </a:lnTo>
                  <a:lnTo>
                    <a:pt x="1" y="15267"/>
                  </a:lnTo>
                  <a:lnTo>
                    <a:pt x="2284" y="15267"/>
                  </a:lnTo>
                  <a:cubicBezTo>
                    <a:pt x="6492" y="15267"/>
                    <a:pt x="9917" y="11842"/>
                    <a:pt x="9917" y="7634"/>
                  </a:cubicBezTo>
                  <a:cubicBezTo>
                    <a:pt x="9917" y="6786"/>
                    <a:pt x="10602" y="6101"/>
                    <a:pt x="11418" y="6101"/>
                  </a:cubicBezTo>
                  <a:cubicBezTo>
                    <a:pt x="12266" y="6101"/>
                    <a:pt x="12951" y="6786"/>
                    <a:pt x="12951" y="7634"/>
                  </a:cubicBezTo>
                  <a:lnTo>
                    <a:pt x="12951" y="16767"/>
                  </a:lnTo>
                  <a:cubicBezTo>
                    <a:pt x="12951" y="20975"/>
                    <a:pt x="16376" y="24400"/>
                    <a:pt x="20584" y="24400"/>
                  </a:cubicBezTo>
                  <a:cubicBezTo>
                    <a:pt x="24792" y="24400"/>
                    <a:pt x="28217" y="20975"/>
                    <a:pt x="28217" y="16767"/>
                  </a:cubicBezTo>
                  <a:lnTo>
                    <a:pt x="28217" y="7634"/>
                  </a:lnTo>
                  <a:cubicBezTo>
                    <a:pt x="28217" y="6786"/>
                    <a:pt x="28902" y="6101"/>
                    <a:pt x="29717" y="6101"/>
                  </a:cubicBezTo>
                  <a:cubicBezTo>
                    <a:pt x="30566" y="6101"/>
                    <a:pt x="31251" y="6786"/>
                    <a:pt x="31251" y="7634"/>
                  </a:cubicBezTo>
                  <a:lnTo>
                    <a:pt x="31251" y="16767"/>
                  </a:lnTo>
                  <a:cubicBezTo>
                    <a:pt x="31251" y="20975"/>
                    <a:pt x="34676" y="24400"/>
                    <a:pt x="38884" y="24400"/>
                  </a:cubicBezTo>
                  <a:cubicBezTo>
                    <a:pt x="43092" y="24400"/>
                    <a:pt x="46517" y="20975"/>
                    <a:pt x="46517" y="16767"/>
                  </a:cubicBezTo>
                  <a:lnTo>
                    <a:pt x="46517" y="7634"/>
                  </a:lnTo>
                  <a:cubicBezTo>
                    <a:pt x="46517" y="6786"/>
                    <a:pt x="47202" y="6101"/>
                    <a:pt x="48017" y="6101"/>
                  </a:cubicBezTo>
                  <a:cubicBezTo>
                    <a:pt x="48865" y="6101"/>
                    <a:pt x="49550" y="6786"/>
                    <a:pt x="49550" y="7634"/>
                  </a:cubicBezTo>
                  <a:lnTo>
                    <a:pt x="49550" y="16767"/>
                  </a:lnTo>
                  <a:cubicBezTo>
                    <a:pt x="49550" y="20975"/>
                    <a:pt x="52975" y="24400"/>
                    <a:pt x="57183" y="24400"/>
                  </a:cubicBezTo>
                  <a:cubicBezTo>
                    <a:pt x="61391" y="24400"/>
                    <a:pt x="64816" y="20975"/>
                    <a:pt x="64816" y="16767"/>
                  </a:cubicBezTo>
                  <a:cubicBezTo>
                    <a:pt x="64816" y="15952"/>
                    <a:pt x="65501" y="15267"/>
                    <a:pt x="66317" y="15267"/>
                  </a:cubicBezTo>
                  <a:lnTo>
                    <a:pt x="67100" y="15267"/>
                  </a:lnTo>
                  <a:lnTo>
                    <a:pt x="67100" y="9167"/>
                  </a:lnTo>
                  <a:lnTo>
                    <a:pt x="66317" y="9167"/>
                  </a:lnTo>
                  <a:cubicBezTo>
                    <a:pt x="62142" y="9167"/>
                    <a:pt x="58717" y="12592"/>
                    <a:pt x="58717" y="16767"/>
                  </a:cubicBezTo>
                  <a:cubicBezTo>
                    <a:pt x="58717" y="17615"/>
                    <a:pt x="58031" y="18300"/>
                    <a:pt x="57183" y="18300"/>
                  </a:cubicBezTo>
                  <a:cubicBezTo>
                    <a:pt x="56335" y="18300"/>
                    <a:pt x="55650" y="17615"/>
                    <a:pt x="55650" y="16767"/>
                  </a:cubicBezTo>
                  <a:lnTo>
                    <a:pt x="55650" y="7634"/>
                  </a:lnTo>
                  <a:cubicBezTo>
                    <a:pt x="55650" y="3426"/>
                    <a:pt x="52225" y="1"/>
                    <a:pt x="48017" y="1"/>
                  </a:cubicBezTo>
                  <a:cubicBezTo>
                    <a:pt x="43842" y="1"/>
                    <a:pt x="40417" y="3426"/>
                    <a:pt x="40417" y="7634"/>
                  </a:cubicBezTo>
                  <a:lnTo>
                    <a:pt x="40417" y="16767"/>
                  </a:lnTo>
                  <a:cubicBezTo>
                    <a:pt x="40417" y="17615"/>
                    <a:pt x="39732" y="18300"/>
                    <a:pt x="38884" y="18300"/>
                  </a:cubicBezTo>
                  <a:cubicBezTo>
                    <a:pt x="38036" y="18300"/>
                    <a:pt x="37350" y="17615"/>
                    <a:pt x="37350" y="16767"/>
                  </a:cubicBezTo>
                  <a:lnTo>
                    <a:pt x="37350" y="7634"/>
                  </a:lnTo>
                  <a:cubicBezTo>
                    <a:pt x="37350" y="3426"/>
                    <a:pt x="33925" y="1"/>
                    <a:pt x="29717" y="1"/>
                  </a:cubicBezTo>
                  <a:cubicBezTo>
                    <a:pt x="25542" y="1"/>
                    <a:pt x="22117" y="3426"/>
                    <a:pt x="22117" y="7634"/>
                  </a:cubicBezTo>
                  <a:lnTo>
                    <a:pt x="22117" y="16767"/>
                  </a:lnTo>
                  <a:cubicBezTo>
                    <a:pt x="22117" y="17615"/>
                    <a:pt x="21432" y="18300"/>
                    <a:pt x="20584" y="18300"/>
                  </a:cubicBezTo>
                  <a:cubicBezTo>
                    <a:pt x="19736" y="18300"/>
                    <a:pt x="19051" y="17615"/>
                    <a:pt x="19051" y="16767"/>
                  </a:cubicBezTo>
                  <a:lnTo>
                    <a:pt x="19051" y="7634"/>
                  </a:lnTo>
                  <a:cubicBezTo>
                    <a:pt x="19051" y="3426"/>
                    <a:pt x="15626" y="1"/>
                    <a:pt x="11418" y="1"/>
                  </a:cubicBez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 name="Google Shape;227;p32"/>
            <p:cNvSpPr/>
            <p:nvPr/>
          </p:nvSpPr>
          <p:spPr>
            <a:xfrm>
              <a:off x="2618550" y="2159425"/>
              <a:ext cx="152525" cy="610025"/>
            </a:xfrm>
            <a:custGeom>
              <a:avLst/>
              <a:gdLst/>
              <a:ahLst/>
              <a:cxnLst/>
              <a:rect l="l" t="t" r="r" b="b"/>
              <a:pathLst>
                <a:path w="6101" h="24401" extrusionOk="0">
                  <a:moveTo>
                    <a:pt x="0" y="0"/>
                  </a:moveTo>
                  <a:lnTo>
                    <a:pt x="0" y="24400"/>
                  </a:lnTo>
                  <a:lnTo>
                    <a:pt x="6100" y="24400"/>
                  </a:lnTo>
                  <a:lnTo>
                    <a:pt x="6100"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 name="Google Shape;228;p32"/>
            <p:cNvSpPr/>
            <p:nvPr/>
          </p:nvSpPr>
          <p:spPr>
            <a:xfrm>
              <a:off x="3991025" y="2159425"/>
              <a:ext cx="152525" cy="610025"/>
            </a:xfrm>
            <a:custGeom>
              <a:avLst/>
              <a:gdLst/>
              <a:ahLst/>
              <a:cxnLst/>
              <a:rect l="l" t="t" r="r" b="b"/>
              <a:pathLst>
                <a:path w="6101" h="24401" extrusionOk="0">
                  <a:moveTo>
                    <a:pt x="1" y="0"/>
                  </a:moveTo>
                  <a:lnTo>
                    <a:pt x="1" y="24400"/>
                  </a:lnTo>
                  <a:lnTo>
                    <a:pt x="6101" y="24400"/>
                  </a:lnTo>
                  <a:lnTo>
                    <a:pt x="6101"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 name="Google Shape;229;p32"/>
            <p:cNvSpPr/>
            <p:nvPr/>
          </p:nvSpPr>
          <p:spPr>
            <a:xfrm>
              <a:off x="4296025" y="2159425"/>
              <a:ext cx="152525" cy="610025"/>
            </a:xfrm>
            <a:custGeom>
              <a:avLst/>
              <a:gdLst/>
              <a:ahLst/>
              <a:cxnLst/>
              <a:rect l="l" t="t" r="r" b="b"/>
              <a:pathLst>
                <a:path w="6101" h="24401" extrusionOk="0">
                  <a:moveTo>
                    <a:pt x="0" y="0"/>
                  </a:moveTo>
                  <a:lnTo>
                    <a:pt x="0" y="24400"/>
                  </a:lnTo>
                  <a:lnTo>
                    <a:pt x="6100" y="24400"/>
                  </a:lnTo>
                  <a:lnTo>
                    <a:pt x="6100"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 name="Google Shape;230;p32"/>
            <p:cNvSpPr/>
            <p:nvPr/>
          </p:nvSpPr>
          <p:spPr>
            <a:xfrm>
              <a:off x="2923550" y="2159425"/>
              <a:ext cx="380850" cy="610025"/>
            </a:xfrm>
            <a:custGeom>
              <a:avLst/>
              <a:gdLst/>
              <a:ahLst/>
              <a:cxnLst/>
              <a:rect l="l" t="t" r="r" b="b"/>
              <a:pathLst>
                <a:path w="15234" h="24401" extrusionOk="0">
                  <a:moveTo>
                    <a:pt x="9134" y="6100"/>
                  </a:moveTo>
                  <a:lnTo>
                    <a:pt x="9134" y="18300"/>
                  </a:lnTo>
                  <a:lnTo>
                    <a:pt x="6100" y="18300"/>
                  </a:lnTo>
                  <a:lnTo>
                    <a:pt x="6100" y="6100"/>
                  </a:lnTo>
                  <a:close/>
                  <a:moveTo>
                    <a:pt x="0" y="0"/>
                  </a:moveTo>
                  <a:lnTo>
                    <a:pt x="0" y="24400"/>
                  </a:lnTo>
                  <a:lnTo>
                    <a:pt x="15234" y="24400"/>
                  </a:lnTo>
                  <a:lnTo>
                    <a:pt x="15234"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 name="Google Shape;231;p32"/>
            <p:cNvSpPr/>
            <p:nvPr/>
          </p:nvSpPr>
          <p:spPr>
            <a:xfrm>
              <a:off x="3456875" y="2159425"/>
              <a:ext cx="381675" cy="610025"/>
            </a:xfrm>
            <a:custGeom>
              <a:avLst/>
              <a:gdLst/>
              <a:ahLst/>
              <a:cxnLst/>
              <a:rect l="l" t="t" r="r" b="b"/>
              <a:pathLst>
                <a:path w="15267" h="24401" extrusionOk="0">
                  <a:moveTo>
                    <a:pt x="9167" y="6100"/>
                  </a:moveTo>
                  <a:lnTo>
                    <a:pt x="9167" y="18300"/>
                  </a:lnTo>
                  <a:lnTo>
                    <a:pt x="6101" y="18300"/>
                  </a:lnTo>
                  <a:lnTo>
                    <a:pt x="6101" y="6100"/>
                  </a:lnTo>
                  <a:close/>
                  <a:moveTo>
                    <a:pt x="1" y="0"/>
                  </a:moveTo>
                  <a:lnTo>
                    <a:pt x="1" y="24400"/>
                  </a:lnTo>
                  <a:lnTo>
                    <a:pt x="15267" y="24400"/>
                  </a:lnTo>
                  <a:lnTo>
                    <a:pt x="15267"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 name="Google Shape;232;p32"/>
            <p:cNvSpPr/>
            <p:nvPr/>
          </p:nvSpPr>
          <p:spPr>
            <a:xfrm>
              <a:off x="4601025" y="2159425"/>
              <a:ext cx="380850" cy="610025"/>
            </a:xfrm>
            <a:custGeom>
              <a:avLst/>
              <a:gdLst/>
              <a:ahLst/>
              <a:cxnLst/>
              <a:rect l="l" t="t" r="r" b="b"/>
              <a:pathLst>
                <a:path w="15234" h="24401" extrusionOk="0">
                  <a:moveTo>
                    <a:pt x="9134" y="6100"/>
                  </a:moveTo>
                  <a:lnTo>
                    <a:pt x="9134" y="18300"/>
                  </a:lnTo>
                  <a:lnTo>
                    <a:pt x="6100" y="18300"/>
                  </a:lnTo>
                  <a:lnTo>
                    <a:pt x="6100" y="6100"/>
                  </a:lnTo>
                  <a:close/>
                  <a:moveTo>
                    <a:pt x="0" y="0"/>
                  </a:moveTo>
                  <a:lnTo>
                    <a:pt x="0" y="24400"/>
                  </a:lnTo>
                  <a:lnTo>
                    <a:pt x="15234" y="24400"/>
                  </a:lnTo>
                  <a:lnTo>
                    <a:pt x="15234"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33" name="Google Shape;233;p32"/>
          <p:cNvGrpSpPr/>
          <p:nvPr/>
        </p:nvGrpSpPr>
        <p:grpSpPr>
          <a:xfrm>
            <a:off x="4964692" y="1862574"/>
            <a:ext cx="622526" cy="572546"/>
            <a:chOff x="1195500" y="238125"/>
            <a:chExt cx="5209425" cy="5219200"/>
          </a:xfrm>
        </p:grpSpPr>
        <p:sp>
          <p:nvSpPr>
            <p:cNvPr id="234" name="Google Shape;234;p32"/>
            <p:cNvSpPr/>
            <p:nvPr/>
          </p:nvSpPr>
          <p:spPr>
            <a:xfrm>
              <a:off x="2651175" y="2689500"/>
              <a:ext cx="2460375" cy="2767825"/>
            </a:xfrm>
            <a:custGeom>
              <a:avLst/>
              <a:gdLst/>
              <a:ahLst/>
              <a:cxnLst/>
              <a:rect l="l" t="t" r="r" b="b"/>
              <a:pathLst>
                <a:path w="98415" h="110713" extrusionOk="0">
                  <a:moveTo>
                    <a:pt x="16082" y="6655"/>
                  </a:moveTo>
                  <a:cubicBezTo>
                    <a:pt x="19637" y="7927"/>
                    <a:pt x="22214" y="11319"/>
                    <a:pt x="22214" y="15332"/>
                  </a:cubicBezTo>
                  <a:lnTo>
                    <a:pt x="22214" y="27205"/>
                  </a:lnTo>
                  <a:lnTo>
                    <a:pt x="16082" y="27205"/>
                  </a:lnTo>
                  <a:lnTo>
                    <a:pt x="16082" y="6655"/>
                  </a:lnTo>
                  <a:close/>
                  <a:moveTo>
                    <a:pt x="43273" y="17616"/>
                  </a:moveTo>
                  <a:cubicBezTo>
                    <a:pt x="44439" y="17616"/>
                    <a:pt x="45604" y="18017"/>
                    <a:pt x="46549" y="18822"/>
                  </a:cubicBezTo>
                  <a:lnTo>
                    <a:pt x="38165" y="27205"/>
                  </a:lnTo>
                  <a:lnTo>
                    <a:pt x="31609" y="27205"/>
                  </a:lnTo>
                  <a:lnTo>
                    <a:pt x="39699" y="19083"/>
                  </a:lnTo>
                  <a:cubicBezTo>
                    <a:pt x="40692" y="18106"/>
                    <a:pt x="41983" y="17616"/>
                    <a:pt x="43273" y="17616"/>
                  </a:cubicBezTo>
                  <a:close/>
                  <a:moveTo>
                    <a:pt x="58553" y="17582"/>
                  </a:moveTo>
                  <a:cubicBezTo>
                    <a:pt x="59434" y="17582"/>
                    <a:pt x="60282" y="17811"/>
                    <a:pt x="61032" y="18202"/>
                  </a:cubicBezTo>
                  <a:lnTo>
                    <a:pt x="52061" y="27205"/>
                  </a:lnTo>
                  <a:lnTo>
                    <a:pt x="46842" y="27205"/>
                  </a:lnTo>
                  <a:lnTo>
                    <a:pt x="54997" y="19050"/>
                  </a:lnTo>
                  <a:cubicBezTo>
                    <a:pt x="55943" y="18104"/>
                    <a:pt x="57215" y="17582"/>
                    <a:pt x="58553" y="17582"/>
                  </a:cubicBezTo>
                  <a:close/>
                  <a:moveTo>
                    <a:pt x="73906" y="16088"/>
                  </a:moveTo>
                  <a:cubicBezTo>
                    <a:pt x="74905" y="16088"/>
                    <a:pt x="75901" y="16379"/>
                    <a:pt x="76755" y="16963"/>
                  </a:cubicBezTo>
                  <a:lnTo>
                    <a:pt x="66512" y="27205"/>
                  </a:lnTo>
                  <a:lnTo>
                    <a:pt x="60706" y="27205"/>
                  </a:lnTo>
                  <a:lnTo>
                    <a:pt x="70329" y="17550"/>
                  </a:lnTo>
                  <a:cubicBezTo>
                    <a:pt x="71322" y="16575"/>
                    <a:pt x="72616" y="16088"/>
                    <a:pt x="73906" y="16088"/>
                  </a:cubicBezTo>
                  <a:close/>
                  <a:moveTo>
                    <a:pt x="9949" y="0"/>
                  </a:moveTo>
                  <a:lnTo>
                    <a:pt x="9949" y="28314"/>
                  </a:lnTo>
                  <a:cubicBezTo>
                    <a:pt x="4143" y="30663"/>
                    <a:pt x="0" y="36371"/>
                    <a:pt x="0" y="43026"/>
                  </a:cubicBezTo>
                  <a:lnTo>
                    <a:pt x="0" y="110712"/>
                  </a:lnTo>
                  <a:lnTo>
                    <a:pt x="6133" y="110712"/>
                  </a:lnTo>
                  <a:lnTo>
                    <a:pt x="6133" y="43026"/>
                  </a:lnTo>
                  <a:cubicBezTo>
                    <a:pt x="6133" y="37676"/>
                    <a:pt x="10471" y="33305"/>
                    <a:pt x="15821" y="33305"/>
                  </a:cubicBezTo>
                  <a:lnTo>
                    <a:pt x="69056" y="33305"/>
                  </a:lnTo>
                  <a:lnTo>
                    <a:pt x="86443" y="15951"/>
                  </a:lnTo>
                  <a:cubicBezTo>
                    <a:pt x="87112" y="15283"/>
                    <a:pt x="87984" y="14948"/>
                    <a:pt x="88861" y="14948"/>
                  </a:cubicBezTo>
                  <a:cubicBezTo>
                    <a:pt x="89737" y="14948"/>
                    <a:pt x="90618" y="15283"/>
                    <a:pt x="91303" y="15951"/>
                  </a:cubicBezTo>
                  <a:cubicBezTo>
                    <a:pt x="92641" y="17289"/>
                    <a:pt x="92641" y="19474"/>
                    <a:pt x="91303" y="20812"/>
                  </a:cubicBezTo>
                  <a:lnTo>
                    <a:pt x="69220" y="42895"/>
                  </a:lnTo>
                  <a:lnTo>
                    <a:pt x="21464" y="42895"/>
                  </a:lnTo>
                  <a:lnTo>
                    <a:pt x="21464" y="49028"/>
                  </a:lnTo>
                  <a:lnTo>
                    <a:pt x="27564" y="49028"/>
                  </a:lnTo>
                  <a:lnTo>
                    <a:pt x="27564" y="110712"/>
                  </a:lnTo>
                  <a:lnTo>
                    <a:pt x="33697" y="110712"/>
                  </a:lnTo>
                  <a:lnTo>
                    <a:pt x="33697" y="49028"/>
                  </a:lnTo>
                  <a:lnTo>
                    <a:pt x="71731" y="49028"/>
                  </a:lnTo>
                  <a:lnTo>
                    <a:pt x="95609" y="25150"/>
                  </a:lnTo>
                  <a:cubicBezTo>
                    <a:pt x="97436" y="23324"/>
                    <a:pt x="98414" y="20942"/>
                    <a:pt x="98414" y="18365"/>
                  </a:cubicBezTo>
                  <a:cubicBezTo>
                    <a:pt x="98414" y="15821"/>
                    <a:pt x="97436" y="13440"/>
                    <a:pt x="95609" y="11613"/>
                  </a:cubicBezTo>
                  <a:cubicBezTo>
                    <a:pt x="93815" y="9819"/>
                    <a:pt x="91401" y="8808"/>
                    <a:pt x="88857" y="8808"/>
                  </a:cubicBezTo>
                  <a:cubicBezTo>
                    <a:pt x="86312" y="8808"/>
                    <a:pt x="83898" y="9819"/>
                    <a:pt x="82104" y="11613"/>
                  </a:cubicBezTo>
                  <a:lnTo>
                    <a:pt x="81126" y="12592"/>
                  </a:lnTo>
                  <a:cubicBezTo>
                    <a:pt x="79047" y="10836"/>
                    <a:pt x="76482" y="9961"/>
                    <a:pt x="73920" y="9961"/>
                  </a:cubicBezTo>
                  <a:cubicBezTo>
                    <a:pt x="71054" y="9961"/>
                    <a:pt x="68193" y="11057"/>
                    <a:pt x="66023" y="13244"/>
                  </a:cubicBezTo>
                  <a:lnTo>
                    <a:pt x="65436" y="13799"/>
                  </a:lnTo>
                  <a:cubicBezTo>
                    <a:pt x="63478" y="12265"/>
                    <a:pt x="61097" y="11450"/>
                    <a:pt x="58553" y="11450"/>
                  </a:cubicBezTo>
                  <a:cubicBezTo>
                    <a:pt x="55682" y="11450"/>
                    <a:pt x="52975" y="12526"/>
                    <a:pt x="50887" y="14484"/>
                  </a:cubicBezTo>
                  <a:cubicBezTo>
                    <a:pt x="48753" y="12493"/>
                    <a:pt x="46020" y="11497"/>
                    <a:pt x="43284" y="11497"/>
                  </a:cubicBezTo>
                  <a:cubicBezTo>
                    <a:pt x="40417" y="11497"/>
                    <a:pt x="37547" y="12590"/>
                    <a:pt x="35360" y="14777"/>
                  </a:cubicBezTo>
                  <a:lnTo>
                    <a:pt x="28347" y="21790"/>
                  </a:lnTo>
                  <a:lnTo>
                    <a:pt x="28347" y="15332"/>
                  </a:lnTo>
                  <a:cubicBezTo>
                    <a:pt x="28347" y="6883"/>
                    <a:pt x="21464" y="0"/>
                    <a:pt x="13016" y="0"/>
                  </a:cubicBez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 name="Google Shape;235;p32"/>
            <p:cNvSpPr/>
            <p:nvPr/>
          </p:nvSpPr>
          <p:spPr>
            <a:xfrm>
              <a:off x="3111100" y="774700"/>
              <a:ext cx="1531525" cy="1531525"/>
            </a:xfrm>
            <a:custGeom>
              <a:avLst/>
              <a:gdLst/>
              <a:ahLst/>
              <a:cxnLst/>
              <a:rect l="l" t="t" r="r" b="b"/>
              <a:pathLst>
                <a:path w="61261" h="61261" extrusionOk="0">
                  <a:moveTo>
                    <a:pt x="30631" y="6101"/>
                  </a:moveTo>
                  <a:cubicBezTo>
                    <a:pt x="44135" y="6101"/>
                    <a:pt x="55128" y="17126"/>
                    <a:pt x="55128" y="30631"/>
                  </a:cubicBezTo>
                  <a:cubicBezTo>
                    <a:pt x="55128" y="44136"/>
                    <a:pt x="44135" y="55128"/>
                    <a:pt x="30631" y="55128"/>
                  </a:cubicBezTo>
                  <a:cubicBezTo>
                    <a:pt x="17126" y="55128"/>
                    <a:pt x="6101" y="44136"/>
                    <a:pt x="6101" y="30631"/>
                  </a:cubicBezTo>
                  <a:cubicBezTo>
                    <a:pt x="6101" y="17126"/>
                    <a:pt x="17126" y="6101"/>
                    <a:pt x="30631" y="6101"/>
                  </a:cubicBezTo>
                  <a:close/>
                  <a:moveTo>
                    <a:pt x="30631" y="1"/>
                  </a:moveTo>
                  <a:cubicBezTo>
                    <a:pt x="13734" y="1"/>
                    <a:pt x="1" y="13734"/>
                    <a:pt x="1" y="30631"/>
                  </a:cubicBezTo>
                  <a:cubicBezTo>
                    <a:pt x="1" y="47528"/>
                    <a:pt x="13734" y="61261"/>
                    <a:pt x="30631" y="61261"/>
                  </a:cubicBezTo>
                  <a:cubicBezTo>
                    <a:pt x="47528" y="61261"/>
                    <a:pt x="61261" y="47528"/>
                    <a:pt x="61261" y="30631"/>
                  </a:cubicBezTo>
                  <a:cubicBezTo>
                    <a:pt x="61261" y="13734"/>
                    <a:pt x="47528" y="1"/>
                    <a:pt x="30631" y="1"/>
                  </a:cubicBez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 name="Google Shape;236;p32"/>
            <p:cNvSpPr/>
            <p:nvPr/>
          </p:nvSpPr>
          <p:spPr>
            <a:xfrm>
              <a:off x="3800200" y="1463800"/>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 name="Google Shape;237;p32"/>
            <p:cNvSpPr/>
            <p:nvPr/>
          </p:nvSpPr>
          <p:spPr>
            <a:xfrm>
              <a:off x="3800200" y="391425"/>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 name="Google Shape;238;p32"/>
            <p:cNvSpPr/>
            <p:nvPr/>
          </p:nvSpPr>
          <p:spPr>
            <a:xfrm>
              <a:off x="2996950" y="679300"/>
              <a:ext cx="216125" cy="216950"/>
            </a:xfrm>
            <a:custGeom>
              <a:avLst/>
              <a:gdLst/>
              <a:ahLst/>
              <a:cxnLst/>
              <a:rect l="l" t="t" r="r" b="b"/>
              <a:pathLst>
                <a:path w="8645" h="8678" extrusionOk="0">
                  <a:moveTo>
                    <a:pt x="4306" y="0"/>
                  </a:moveTo>
                  <a:lnTo>
                    <a:pt x="0" y="4339"/>
                  </a:lnTo>
                  <a:lnTo>
                    <a:pt x="4306" y="8677"/>
                  </a:lnTo>
                  <a:lnTo>
                    <a:pt x="8644" y="4339"/>
                  </a:lnTo>
                  <a:lnTo>
                    <a:pt x="4306"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 name="Google Shape;239;p32"/>
            <p:cNvSpPr/>
            <p:nvPr/>
          </p:nvSpPr>
          <p:spPr>
            <a:xfrm>
              <a:off x="2708250" y="1482550"/>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 name="Google Shape;240;p32"/>
            <p:cNvSpPr/>
            <p:nvPr/>
          </p:nvSpPr>
          <p:spPr>
            <a:xfrm>
              <a:off x="2996950" y="2223025"/>
              <a:ext cx="216125" cy="216950"/>
            </a:xfrm>
            <a:custGeom>
              <a:avLst/>
              <a:gdLst/>
              <a:ahLst/>
              <a:cxnLst/>
              <a:rect l="l" t="t" r="r" b="b"/>
              <a:pathLst>
                <a:path w="8645" h="8678" extrusionOk="0">
                  <a:moveTo>
                    <a:pt x="4306" y="1"/>
                  </a:moveTo>
                  <a:lnTo>
                    <a:pt x="0" y="4339"/>
                  </a:lnTo>
                  <a:lnTo>
                    <a:pt x="4306" y="8678"/>
                  </a:lnTo>
                  <a:lnTo>
                    <a:pt x="8644" y="4339"/>
                  </a:lnTo>
                  <a:lnTo>
                    <a:pt x="4306"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 name="Google Shape;241;p32"/>
            <p:cNvSpPr/>
            <p:nvPr/>
          </p:nvSpPr>
          <p:spPr>
            <a:xfrm>
              <a:off x="3800200" y="2574500"/>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 name="Google Shape;242;p32"/>
            <p:cNvSpPr/>
            <p:nvPr/>
          </p:nvSpPr>
          <p:spPr>
            <a:xfrm>
              <a:off x="4539850" y="2223025"/>
              <a:ext cx="216950" cy="216950"/>
            </a:xfrm>
            <a:custGeom>
              <a:avLst/>
              <a:gdLst/>
              <a:ahLst/>
              <a:cxnLst/>
              <a:rect l="l" t="t" r="r" b="b"/>
              <a:pathLst>
                <a:path w="8678" h="8678" extrusionOk="0">
                  <a:moveTo>
                    <a:pt x="4339" y="1"/>
                  </a:moveTo>
                  <a:lnTo>
                    <a:pt x="1" y="4339"/>
                  </a:lnTo>
                  <a:lnTo>
                    <a:pt x="4339" y="8678"/>
                  </a:lnTo>
                  <a:lnTo>
                    <a:pt x="8678" y="4339"/>
                  </a:lnTo>
                  <a:lnTo>
                    <a:pt x="4339"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 name="Google Shape;243;p32"/>
            <p:cNvSpPr/>
            <p:nvPr/>
          </p:nvSpPr>
          <p:spPr>
            <a:xfrm>
              <a:off x="4891325" y="1482550"/>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 name="Google Shape;244;p32"/>
            <p:cNvSpPr/>
            <p:nvPr/>
          </p:nvSpPr>
          <p:spPr>
            <a:xfrm>
              <a:off x="4539850" y="679300"/>
              <a:ext cx="216950" cy="216950"/>
            </a:xfrm>
            <a:custGeom>
              <a:avLst/>
              <a:gdLst/>
              <a:ahLst/>
              <a:cxnLst/>
              <a:rect l="l" t="t" r="r" b="b"/>
              <a:pathLst>
                <a:path w="8678" h="8678" extrusionOk="0">
                  <a:moveTo>
                    <a:pt x="4339" y="0"/>
                  </a:moveTo>
                  <a:lnTo>
                    <a:pt x="1" y="4339"/>
                  </a:lnTo>
                  <a:lnTo>
                    <a:pt x="4339" y="8677"/>
                  </a:lnTo>
                  <a:lnTo>
                    <a:pt x="8678" y="4339"/>
                  </a:lnTo>
                  <a:lnTo>
                    <a:pt x="4339"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 name="Google Shape;245;p32"/>
            <p:cNvSpPr/>
            <p:nvPr/>
          </p:nvSpPr>
          <p:spPr>
            <a:xfrm>
              <a:off x="3497650" y="1161250"/>
              <a:ext cx="216950" cy="216950"/>
            </a:xfrm>
            <a:custGeom>
              <a:avLst/>
              <a:gdLst/>
              <a:ahLst/>
              <a:cxnLst/>
              <a:rect l="l" t="t" r="r" b="b"/>
              <a:pathLst>
                <a:path w="8678" h="8678" extrusionOk="0">
                  <a:moveTo>
                    <a:pt x="4339" y="1"/>
                  </a:moveTo>
                  <a:lnTo>
                    <a:pt x="1" y="4339"/>
                  </a:lnTo>
                  <a:lnTo>
                    <a:pt x="4339" y="8678"/>
                  </a:lnTo>
                  <a:lnTo>
                    <a:pt x="8677" y="4339"/>
                  </a:lnTo>
                  <a:lnTo>
                    <a:pt x="4339"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 name="Google Shape;246;p32"/>
            <p:cNvSpPr/>
            <p:nvPr/>
          </p:nvSpPr>
          <p:spPr>
            <a:xfrm>
              <a:off x="4039150" y="1702750"/>
              <a:ext cx="216950" cy="216950"/>
            </a:xfrm>
            <a:custGeom>
              <a:avLst/>
              <a:gdLst/>
              <a:ahLst/>
              <a:cxnLst/>
              <a:rect l="l" t="t" r="r" b="b"/>
              <a:pathLst>
                <a:path w="8678" h="8678" extrusionOk="0">
                  <a:moveTo>
                    <a:pt x="4339" y="0"/>
                  </a:moveTo>
                  <a:lnTo>
                    <a:pt x="0" y="4339"/>
                  </a:lnTo>
                  <a:lnTo>
                    <a:pt x="4339" y="8677"/>
                  </a:lnTo>
                  <a:lnTo>
                    <a:pt x="8677" y="4339"/>
                  </a:lnTo>
                  <a:lnTo>
                    <a:pt x="4339"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 name="Google Shape;247;p32"/>
            <p:cNvSpPr/>
            <p:nvPr/>
          </p:nvSpPr>
          <p:spPr>
            <a:xfrm>
              <a:off x="3497650" y="1702750"/>
              <a:ext cx="216950" cy="216950"/>
            </a:xfrm>
            <a:custGeom>
              <a:avLst/>
              <a:gdLst/>
              <a:ahLst/>
              <a:cxnLst/>
              <a:rect l="l" t="t" r="r" b="b"/>
              <a:pathLst>
                <a:path w="8678" h="8678" extrusionOk="0">
                  <a:moveTo>
                    <a:pt x="4339" y="0"/>
                  </a:moveTo>
                  <a:lnTo>
                    <a:pt x="1" y="4339"/>
                  </a:lnTo>
                  <a:lnTo>
                    <a:pt x="4339" y="8677"/>
                  </a:lnTo>
                  <a:lnTo>
                    <a:pt x="8677" y="4339"/>
                  </a:lnTo>
                  <a:lnTo>
                    <a:pt x="4339"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 name="Google Shape;248;p32"/>
            <p:cNvSpPr/>
            <p:nvPr/>
          </p:nvSpPr>
          <p:spPr>
            <a:xfrm>
              <a:off x="4039150" y="1161250"/>
              <a:ext cx="216950" cy="216950"/>
            </a:xfrm>
            <a:custGeom>
              <a:avLst/>
              <a:gdLst/>
              <a:ahLst/>
              <a:cxnLst/>
              <a:rect l="l" t="t" r="r" b="b"/>
              <a:pathLst>
                <a:path w="8678" h="8678" extrusionOk="0">
                  <a:moveTo>
                    <a:pt x="4339" y="1"/>
                  </a:moveTo>
                  <a:lnTo>
                    <a:pt x="0" y="4339"/>
                  </a:lnTo>
                  <a:lnTo>
                    <a:pt x="4339" y="8678"/>
                  </a:lnTo>
                  <a:lnTo>
                    <a:pt x="8677" y="4339"/>
                  </a:lnTo>
                  <a:lnTo>
                    <a:pt x="4339"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 name="Google Shape;249;p32"/>
            <p:cNvSpPr/>
            <p:nvPr/>
          </p:nvSpPr>
          <p:spPr>
            <a:xfrm>
              <a:off x="5351275" y="716800"/>
              <a:ext cx="728275" cy="727450"/>
            </a:xfrm>
            <a:custGeom>
              <a:avLst/>
              <a:gdLst/>
              <a:ahLst/>
              <a:cxnLst/>
              <a:rect l="l" t="t" r="r" b="b"/>
              <a:pathLst>
                <a:path w="29131" h="29098" extrusionOk="0">
                  <a:moveTo>
                    <a:pt x="14549" y="6133"/>
                  </a:moveTo>
                  <a:cubicBezTo>
                    <a:pt x="19214" y="6133"/>
                    <a:pt x="22998" y="9917"/>
                    <a:pt x="22998" y="14549"/>
                  </a:cubicBezTo>
                  <a:cubicBezTo>
                    <a:pt x="22998" y="19214"/>
                    <a:pt x="19214" y="22998"/>
                    <a:pt x="14549" y="22998"/>
                  </a:cubicBezTo>
                  <a:cubicBezTo>
                    <a:pt x="9917" y="22998"/>
                    <a:pt x="6133" y="19214"/>
                    <a:pt x="6133" y="14549"/>
                  </a:cubicBezTo>
                  <a:cubicBezTo>
                    <a:pt x="6133" y="9917"/>
                    <a:pt x="9917" y="6133"/>
                    <a:pt x="14549" y="6133"/>
                  </a:cubicBezTo>
                  <a:close/>
                  <a:moveTo>
                    <a:pt x="14549" y="1"/>
                  </a:moveTo>
                  <a:cubicBezTo>
                    <a:pt x="6525" y="1"/>
                    <a:pt x="1" y="6525"/>
                    <a:pt x="1" y="14549"/>
                  </a:cubicBezTo>
                  <a:cubicBezTo>
                    <a:pt x="1" y="22574"/>
                    <a:pt x="6525" y="29098"/>
                    <a:pt x="14549" y="29098"/>
                  </a:cubicBezTo>
                  <a:cubicBezTo>
                    <a:pt x="22573" y="29098"/>
                    <a:pt x="29130" y="22574"/>
                    <a:pt x="29130" y="14549"/>
                  </a:cubicBezTo>
                  <a:cubicBezTo>
                    <a:pt x="29130" y="6525"/>
                    <a:pt x="22573" y="1"/>
                    <a:pt x="14549" y="1"/>
                  </a:cubicBez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 name="Google Shape;250;p32"/>
            <p:cNvSpPr/>
            <p:nvPr/>
          </p:nvSpPr>
          <p:spPr>
            <a:xfrm>
              <a:off x="5638325" y="391425"/>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 name="Google Shape;251;p32"/>
            <p:cNvSpPr/>
            <p:nvPr/>
          </p:nvSpPr>
          <p:spPr>
            <a:xfrm>
              <a:off x="5638325" y="1617125"/>
              <a:ext cx="153350" cy="153325"/>
            </a:xfrm>
            <a:custGeom>
              <a:avLst/>
              <a:gdLst/>
              <a:ahLst/>
              <a:cxnLst/>
              <a:rect l="l" t="t" r="r" b="b"/>
              <a:pathLst>
                <a:path w="6134" h="6133" extrusionOk="0">
                  <a:moveTo>
                    <a:pt x="1" y="0"/>
                  </a:moveTo>
                  <a:lnTo>
                    <a:pt x="1"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 name="Google Shape;252;p32"/>
            <p:cNvSpPr/>
            <p:nvPr/>
          </p:nvSpPr>
          <p:spPr>
            <a:xfrm>
              <a:off x="6251575" y="1003875"/>
              <a:ext cx="153350" cy="153325"/>
            </a:xfrm>
            <a:custGeom>
              <a:avLst/>
              <a:gdLst/>
              <a:ahLst/>
              <a:cxnLst/>
              <a:rect l="l" t="t" r="r" b="b"/>
              <a:pathLst>
                <a:path w="6134" h="6133" extrusionOk="0">
                  <a:moveTo>
                    <a:pt x="1" y="0"/>
                  </a:moveTo>
                  <a:lnTo>
                    <a:pt x="1"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 name="Google Shape;253;p32"/>
            <p:cNvSpPr/>
            <p:nvPr/>
          </p:nvSpPr>
          <p:spPr>
            <a:xfrm>
              <a:off x="5025900" y="1003875"/>
              <a:ext cx="153325" cy="153325"/>
            </a:xfrm>
            <a:custGeom>
              <a:avLst/>
              <a:gdLst/>
              <a:ahLst/>
              <a:cxnLst/>
              <a:rect l="l" t="t" r="r" b="b"/>
              <a:pathLst>
                <a:path w="6133" h="6133" extrusionOk="0">
                  <a:moveTo>
                    <a:pt x="0" y="0"/>
                  </a:moveTo>
                  <a:lnTo>
                    <a:pt x="0"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 name="Google Shape;254;p32"/>
            <p:cNvSpPr/>
            <p:nvPr/>
          </p:nvSpPr>
          <p:spPr>
            <a:xfrm>
              <a:off x="5638325" y="1003875"/>
              <a:ext cx="153350" cy="153325"/>
            </a:xfrm>
            <a:custGeom>
              <a:avLst/>
              <a:gdLst/>
              <a:ahLst/>
              <a:cxnLst/>
              <a:rect l="l" t="t" r="r" b="b"/>
              <a:pathLst>
                <a:path w="6134" h="6133" extrusionOk="0">
                  <a:moveTo>
                    <a:pt x="1" y="0"/>
                  </a:moveTo>
                  <a:lnTo>
                    <a:pt x="1"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 name="Google Shape;255;p32"/>
            <p:cNvSpPr/>
            <p:nvPr/>
          </p:nvSpPr>
          <p:spPr>
            <a:xfrm>
              <a:off x="1520900" y="793475"/>
              <a:ext cx="728250" cy="727450"/>
            </a:xfrm>
            <a:custGeom>
              <a:avLst/>
              <a:gdLst/>
              <a:ahLst/>
              <a:cxnLst/>
              <a:rect l="l" t="t" r="r" b="b"/>
              <a:pathLst>
                <a:path w="29130" h="29098" extrusionOk="0">
                  <a:moveTo>
                    <a:pt x="14581" y="6133"/>
                  </a:moveTo>
                  <a:cubicBezTo>
                    <a:pt x="19213" y="6133"/>
                    <a:pt x="22997" y="9917"/>
                    <a:pt x="22997" y="14549"/>
                  </a:cubicBezTo>
                  <a:cubicBezTo>
                    <a:pt x="22997" y="19213"/>
                    <a:pt x="19213" y="22997"/>
                    <a:pt x="14581" y="22997"/>
                  </a:cubicBezTo>
                  <a:cubicBezTo>
                    <a:pt x="9916" y="22997"/>
                    <a:pt x="6133" y="19213"/>
                    <a:pt x="6133" y="14549"/>
                  </a:cubicBezTo>
                  <a:cubicBezTo>
                    <a:pt x="6133" y="9917"/>
                    <a:pt x="9916" y="6133"/>
                    <a:pt x="14581" y="6133"/>
                  </a:cubicBezTo>
                  <a:close/>
                  <a:moveTo>
                    <a:pt x="14581" y="0"/>
                  </a:moveTo>
                  <a:cubicBezTo>
                    <a:pt x="6557" y="0"/>
                    <a:pt x="0" y="6524"/>
                    <a:pt x="0" y="14549"/>
                  </a:cubicBezTo>
                  <a:cubicBezTo>
                    <a:pt x="0" y="22573"/>
                    <a:pt x="6557" y="29097"/>
                    <a:pt x="14581" y="29097"/>
                  </a:cubicBezTo>
                  <a:cubicBezTo>
                    <a:pt x="22606" y="29097"/>
                    <a:pt x="29130" y="22573"/>
                    <a:pt x="29130" y="14549"/>
                  </a:cubicBezTo>
                  <a:cubicBezTo>
                    <a:pt x="29130" y="6524"/>
                    <a:pt x="22606" y="0"/>
                    <a:pt x="14581" y="0"/>
                  </a:cubicBez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 name="Google Shape;256;p32"/>
            <p:cNvSpPr/>
            <p:nvPr/>
          </p:nvSpPr>
          <p:spPr>
            <a:xfrm>
              <a:off x="1808750" y="468075"/>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 name="Google Shape;257;p32"/>
            <p:cNvSpPr/>
            <p:nvPr/>
          </p:nvSpPr>
          <p:spPr>
            <a:xfrm>
              <a:off x="1808750" y="1693775"/>
              <a:ext cx="153350" cy="153325"/>
            </a:xfrm>
            <a:custGeom>
              <a:avLst/>
              <a:gdLst/>
              <a:ahLst/>
              <a:cxnLst/>
              <a:rect l="l" t="t" r="r" b="b"/>
              <a:pathLst>
                <a:path w="6134" h="6133" extrusionOk="0">
                  <a:moveTo>
                    <a:pt x="1" y="0"/>
                  </a:moveTo>
                  <a:lnTo>
                    <a:pt x="1"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 name="Google Shape;258;p32"/>
            <p:cNvSpPr/>
            <p:nvPr/>
          </p:nvSpPr>
          <p:spPr>
            <a:xfrm>
              <a:off x="2421200" y="1080525"/>
              <a:ext cx="153325" cy="153325"/>
            </a:xfrm>
            <a:custGeom>
              <a:avLst/>
              <a:gdLst/>
              <a:ahLst/>
              <a:cxnLst/>
              <a:rect l="l" t="t" r="r" b="b"/>
              <a:pathLst>
                <a:path w="6133" h="6133" extrusionOk="0">
                  <a:moveTo>
                    <a:pt x="0" y="0"/>
                  </a:moveTo>
                  <a:lnTo>
                    <a:pt x="0"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9" name="Google Shape;259;p32"/>
            <p:cNvSpPr/>
            <p:nvPr/>
          </p:nvSpPr>
          <p:spPr>
            <a:xfrm>
              <a:off x="1195500" y="1080525"/>
              <a:ext cx="153350" cy="153325"/>
            </a:xfrm>
            <a:custGeom>
              <a:avLst/>
              <a:gdLst/>
              <a:ahLst/>
              <a:cxnLst/>
              <a:rect l="l" t="t" r="r" b="b"/>
              <a:pathLst>
                <a:path w="6134" h="6133" extrusionOk="0">
                  <a:moveTo>
                    <a:pt x="1" y="0"/>
                  </a:moveTo>
                  <a:lnTo>
                    <a:pt x="1"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 name="Google Shape;260;p32"/>
            <p:cNvSpPr/>
            <p:nvPr/>
          </p:nvSpPr>
          <p:spPr>
            <a:xfrm>
              <a:off x="1808750" y="1080525"/>
              <a:ext cx="153350" cy="153325"/>
            </a:xfrm>
            <a:custGeom>
              <a:avLst/>
              <a:gdLst/>
              <a:ahLst/>
              <a:cxnLst/>
              <a:rect l="l" t="t" r="r" b="b"/>
              <a:pathLst>
                <a:path w="6134" h="6133" extrusionOk="0">
                  <a:moveTo>
                    <a:pt x="1" y="0"/>
                  </a:moveTo>
                  <a:lnTo>
                    <a:pt x="1"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 name="Google Shape;261;p32"/>
            <p:cNvSpPr/>
            <p:nvPr/>
          </p:nvSpPr>
          <p:spPr>
            <a:xfrm>
              <a:off x="2114575" y="238125"/>
              <a:ext cx="1379025" cy="478700"/>
            </a:xfrm>
            <a:custGeom>
              <a:avLst/>
              <a:gdLst/>
              <a:ahLst/>
              <a:cxnLst/>
              <a:rect l="l" t="t" r="r" b="b"/>
              <a:pathLst>
                <a:path w="55161" h="19148" extrusionOk="0">
                  <a:moveTo>
                    <a:pt x="9199" y="0"/>
                  </a:moveTo>
                  <a:lnTo>
                    <a:pt x="9199" y="9199"/>
                  </a:lnTo>
                  <a:lnTo>
                    <a:pt x="0" y="9199"/>
                  </a:lnTo>
                  <a:lnTo>
                    <a:pt x="0" y="15331"/>
                  </a:lnTo>
                  <a:lnTo>
                    <a:pt x="15332" y="15331"/>
                  </a:lnTo>
                  <a:lnTo>
                    <a:pt x="15332" y="6133"/>
                  </a:lnTo>
                  <a:lnTo>
                    <a:pt x="49028" y="6133"/>
                  </a:lnTo>
                  <a:lnTo>
                    <a:pt x="49028" y="19148"/>
                  </a:lnTo>
                  <a:lnTo>
                    <a:pt x="55161" y="19148"/>
                  </a:lnTo>
                  <a:lnTo>
                    <a:pt x="55161"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 name="Google Shape;262;p32"/>
            <p:cNvSpPr/>
            <p:nvPr/>
          </p:nvSpPr>
          <p:spPr>
            <a:xfrm>
              <a:off x="2402450" y="831800"/>
              <a:ext cx="632025" cy="402050"/>
            </a:xfrm>
            <a:custGeom>
              <a:avLst/>
              <a:gdLst/>
              <a:ahLst/>
              <a:cxnLst/>
              <a:rect l="l" t="t" r="r" b="b"/>
              <a:pathLst>
                <a:path w="25281" h="16082" extrusionOk="0">
                  <a:moveTo>
                    <a:pt x="0" y="0"/>
                  </a:moveTo>
                  <a:lnTo>
                    <a:pt x="0" y="6133"/>
                  </a:lnTo>
                  <a:lnTo>
                    <a:pt x="13766" y="6133"/>
                  </a:lnTo>
                  <a:lnTo>
                    <a:pt x="13766" y="16082"/>
                  </a:lnTo>
                  <a:lnTo>
                    <a:pt x="25281" y="16082"/>
                  </a:lnTo>
                  <a:lnTo>
                    <a:pt x="25281" y="9949"/>
                  </a:lnTo>
                  <a:lnTo>
                    <a:pt x="19898" y="9949"/>
                  </a:lnTo>
                  <a:lnTo>
                    <a:pt x="19898"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 name="Google Shape;263;p32"/>
            <p:cNvSpPr/>
            <p:nvPr/>
          </p:nvSpPr>
          <p:spPr>
            <a:xfrm>
              <a:off x="2114575" y="1540450"/>
              <a:ext cx="785350" cy="632050"/>
            </a:xfrm>
            <a:custGeom>
              <a:avLst/>
              <a:gdLst/>
              <a:ahLst/>
              <a:cxnLst/>
              <a:rect l="l" t="t" r="r" b="b"/>
              <a:pathLst>
                <a:path w="31414" h="25282" extrusionOk="0">
                  <a:moveTo>
                    <a:pt x="0" y="1"/>
                  </a:moveTo>
                  <a:lnTo>
                    <a:pt x="0" y="21432"/>
                  </a:lnTo>
                  <a:lnTo>
                    <a:pt x="25281" y="21432"/>
                  </a:lnTo>
                  <a:lnTo>
                    <a:pt x="25281" y="25281"/>
                  </a:lnTo>
                  <a:lnTo>
                    <a:pt x="31413" y="25281"/>
                  </a:lnTo>
                  <a:lnTo>
                    <a:pt x="31413" y="15332"/>
                  </a:lnTo>
                  <a:lnTo>
                    <a:pt x="6133" y="15332"/>
                  </a:lnTo>
                  <a:lnTo>
                    <a:pt x="6133"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 name="Google Shape;264;p32"/>
            <p:cNvSpPr/>
            <p:nvPr/>
          </p:nvSpPr>
          <p:spPr>
            <a:xfrm>
              <a:off x="1272150" y="1387150"/>
              <a:ext cx="306675" cy="383300"/>
            </a:xfrm>
            <a:custGeom>
              <a:avLst/>
              <a:gdLst/>
              <a:ahLst/>
              <a:cxnLst/>
              <a:rect l="l" t="t" r="r" b="b"/>
              <a:pathLst>
                <a:path w="12267" h="15332" extrusionOk="0">
                  <a:moveTo>
                    <a:pt x="1" y="0"/>
                  </a:moveTo>
                  <a:lnTo>
                    <a:pt x="1" y="15332"/>
                  </a:lnTo>
                  <a:lnTo>
                    <a:pt x="12266" y="15332"/>
                  </a:lnTo>
                  <a:lnTo>
                    <a:pt x="12266" y="9199"/>
                  </a:lnTo>
                  <a:lnTo>
                    <a:pt x="6134" y="9199"/>
                  </a:lnTo>
                  <a:lnTo>
                    <a:pt x="6134"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 name="Google Shape;265;p32"/>
            <p:cNvSpPr/>
            <p:nvPr/>
          </p:nvSpPr>
          <p:spPr>
            <a:xfrm>
              <a:off x="4106825" y="391425"/>
              <a:ext cx="1206150" cy="383300"/>
            </a:xfrm>
            <a:custGeom>
              <a:avLst/>
              <a:gdLst/>
              <a:ahLst/>
              <a:cxnLst/>
              <a:rect l="l" t="t" r="r" b="b"/>
              <a:pathLst>
                <a:path w="48246" h="15332" extrusionOk="0">
                  <a:moveTo>
                    <a:pt x="1" y="1"/>
                  </a:moveTo>
                  <a:lnTo>
                    <a:pt x="1" y="11483"/>
                  </a:lnTo>
                  <a:lnTo>
                    <a:pt x="6133" y="11483"/>
                  </a:lnTo>
                  <a:lnTo>
                    <a:pt x="6133" y="6133"/>
                  </a:lnTo>
                  <a:lnTo>
                    <a:pt x="39829" y="6133"/>
                  </a:lnTo>
                  <a:lnTo>
                    <a:pt x="39829" y="15332"/>
                  </a:lnTo>
                  <a:lnTo>
                    <a:pt x="48245" y="15332"/>
                  </a:lnTo>
                  <a:lnTo>
                    <a:pt x="48245" y="9199"/>
                  </a:lnTo>
                  <a:lnTo>
                    <a:pt x="45962" y="9199"/>
                  </a:lnTo>
                  <a:lnTo>
                    <a:pt x="45962"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6" name="Google Shape;266;p32"/>
            <p:cNvSpPr/>
            <p:nvPr/>
          </p:nvSpPr>
          <p:spPr>
            <a:xfrm>
              <a:off x="4662175" y="1080525"/>
              <a:ext cx="210425" cy="306650"/>
            </a:xfrm>
            <a:custGeom>
              <a:avLst/>
              <a:gdLst/>
              <a:ahLst/>
              <a:cxnLst/>
              <a:rect l="l" t="t" r="r" b="b"/>
              <a:pathLst>
                <a:path w="8417" h="12266" extrusionOk="0">
                  <a:moveTo>
                    <a:pt x="1" y="0"/>
                  </a:moveTo>
                  <a:lnTo>
                    <a:pt x="1" y="6133"/>
                  </a:lnTo>
                  <a:lnTo>
                    <a:pt x="2284" y="6133"/>
                  </a:lnTo>
                  <a:lnTo>
                    <a:pt x="2284" y="12265"/>
                  </a:lnTo>
                  <a:lnTo>
                    <a:pt x="8417" y="12265"/>
                  </a:lnTo>
                  <a:lnTo>
                    <a:pt x="8417"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 name="Google Shape;267;p32"/>
            <p:cNvSpPr/>
            <p:nvPr/>
          </p:nvSpPr>
          <p:spPr>
            <a:xfrm>
              <a:off x="3340250" y="2382875"/>
              <a:ext cx="230000" cy="306650"/>
            </a:xfrm>
            <a:custGeom>
              <a:avLst/>
              <a:gdLst/>
              <a:ahLst/>
              <a:cxnLst/>
              <a:rect l="l" t="t" r="r" b="b"/>
              <a:pathLst>
                <a:path w="9200" h="12266" extrusionOk="0">
                  <a:moveTo>
                    <a:pt x="3067" y="0"/>
                  </a:moveTo>
                  <a:lnTo>
                    <a:pt x="3067" y="6133"/>
                  </a:lnTo>
                  <a:lnTo>
                    <a:pt x="1" y="6133"/>
                  </a:lnTo>
                  <a:lnTo>
                    <a:pt x="1" y="12265"/>
                  </a:lnTo>
                  <a:lnTo>
                    <a:pt x="9200" y="12265"/>
                  </a:lnTo>
                  <a:lnTo>
                    <a:pt x="9200"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 name="Google Shape;268;p32"/>
            <p:cNvSpPr/>
            <p:nvPr/>
          </p:nvSpPr>
          <p:spPr>
            <a:xfrm>
              <a:off x="4719275" y="1847075"/>
              <a:ext cx="613275" cy="382500"/>
            </a:xfrm>
            <a:custGeom>
              <a:avLst/>
              <a:gdLst/>
              <a:ahLst/>
              <a:cxnLst/>
              <a:rect l="l" t="t" r="r" b="b"/>
              <a:pathLst>
                <a:path w="24531" h="15300" extrusionOk="0">
                  <a:moveTo>
                    <a:pt x="0" y="1"/>
                  </a:moveTo>
                  <a:lnTo>
                    <a:pt x="0" y="6101"/>
                  </a:lnTo>
                  <a:lnTo>
                    <a:pt x="12265" y="6101"/>
                  </a:lnTo>
                  <a:lnTo>
                    <a:pt x="12265" y="15300"/>
                  </a:lnTo>
                  <a:lnTo>
                    <a:pt x="24530" y="15300"/>
                  </a:lnTo>
                  <a:lnTo>
                    <a:pt x="24530" y="9167"/>
                  </a:lnTo>
                  <a:lnTo>
                    <a:pt x="18398" y="9167"/>
                  </a:lnTo>
                  <a:lnTo>
                    <a:pt x="18398"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9" name="Google Shape;269;p32"/>
            <p:cNvSpPr/>
            <p:nvPr/>
          </p:nvSpPr>
          <p:spPr>
            <a:xfrm>
              <a:off x="6021625" y="1463800"/>
              <a:ext cx="306650" cy="383300"/>
            </a:xfrm>
            <a:custGeom>
              <a:avLst/>
              <a:gdLst/>
              <a:ahLst/>
              <a:cxnLst/>
              <a:rect l="l" t="t" r="r" b="b"/>
              <a:pathLst>
                <a:path w="12266" h="15332" extrusionOk="0">
                  <a:moveTo>
                    <a:pt x="0" y="1"/>
                  </a:moveTo>
                  <a:lnTo>
                    <a:pt x="0" y="15332"/>
                  </a:lnTo>
                  <a:lnTo>
                    <a:pt x="12265" y="15332"/>
                  </a:lnTo>
                  <a:lnTo>
                    <a:pt x="12265" y="9199"/>
                  </a:lnTo>
                  <a:lnTo>
                    <a:pt x="6133" y="9199"/>
                  </a:lnTo>
                  <a:lnTo>
                    <a:pt x="6133"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 name="Google Shape;270;p32"/>
            <p:cNvSpPr/>
            <p:nvPr/>
          </p:nvSpPr>
          <p:spPr>
            <a:xfrm>
              <a:off x="6098275" y="314775"/>
              <a:ext cx="306650" cy="306650"/>
            </a:xfrm>
            <a:custGeom>
              <a:avLst/>
              <a:gdLst/>
              <a:ahLst/>
              <a:cxnLst/>
              <a:rect l="l" t="t" r="r" b="b"/>
              <a:pathLst>
                <a:path w="12266" h="12266" extrusionOk="0">
                  <a:moveTo>
                    <a:pt x="6133" y="0"/>
                  </a:moveTo>
                  <a:lnTo>
                    <a:pt x="6133" y="6133"/>
                  </a:lnTo>
                  <a:lnTo>
                    <a:pt x="0" y="6133"/>
                  </a:lnTo>
                  <a:lnTo>
                    <a:pt x="0" y="12265"/>
                  </a:lnTo>
                  <a:lnTo>
                    <a:pt x="12265" y="12265"/>
                  </a:lnTo>
                  <a:lnTo>
                    <a:pt x="12265"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1" name="Google Shape;271;p32"/>
            <p:cNvSpPr/>
            <p:nvPr/>
          </p:nvSpPr>
          <p:spPr>
            <a:xfrm>
              <a:off x="2976550" y="4087250"/>
              <a:ext cx="153350" cy="325425"/>
            </a:xfrm>
            <a:custGeom>
              <a:avLst/>
              <a:gdLst/>
              <a:ahLst/>
              <a:cxnLst/>
              <a:rect l="l" t="t" r="r" b="b"/>
              <a:pathLst>
                <a:path w="6134" h="13017" extrusionOk="0">
                  <a:moveTo>
                    <a:pt x="1" y="1"/>
                  </a:moveTo>
                  <a:lnTo>
                    <a:pt x="1" y="13016"/>
                  </a:lnTo>
                  <a:lnTo>
                    <a:pt x="6133" y="13016"/>
                  </a:lnTo>
                  <a:lnTo>
                    <a:pt x="6133"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cxnSp>
        <p:nvCxnSpPr>
          <p:cNvPr id="272" name="Google Shape;272;p32"/>
          <p:cNvCxnSpPr/>
          <p:nvPr/>
        </p:nvCxnSpPr>
        <p:spPr>
          <a:xfrm>
            <a:off x="1670925" y="1530675"/>
            <a:ext cx="0" cy="1305600"/>
          </a:xfrm>
          <a:prstGeom prst="straightConnector1">
            <a:avLst/>
          </a:prstGeom>
          <a:noFill/>
          <a:ln w="19050" cap="flat" cmpd="sng">
            <a:solidFill>
              <a:srgbClr val="F3F3F3"/>
            </a:solidFill>
            <a:prstDash val="solid"/>
            <a:round/>
            <a:headEnd type="oval" w="med" len="med"/>
            <a:tailEnd type="oval" w="med" len="med"/>
          </a:ln>
        </p:spPr>
      </p:cxnSp>
      <p:cxnSp>
        <p:nvCxnSpPr>
          <p:cNvPr id="273" name="Google Shape;273;p32"/>
          <p:cNvCxnSpPr/>
          <p:nvPr/>
        </p:nvCxnSpPr>
        <p:spPr>
          <a:xfrm>
            <a:off x="5655000" y="1530663"/>
            <a:ext cx="0" cy="1260600"/>
          </a:xfrm>
          <a:prstGeom prst="straightConnector1">
            <a:avLst/>
          </a:prstGeom>
          <a:noFill/>
          <a:ln w="19050" cap="flat" cmpd="sng">
            <a:solidFill>
              <a:srgbClr val="F3F3F3"/>
            </a:solidFill>
            <a:prstDash val="solid"/>
            <a:round/>
            <a:headEnd type="oval" w="med" len="med"/>
            <a:tailEnd type="oval" w="med" len="med"/>
          </a:ln>
        </p:spPr>
      </p:cxnSp>
      <p:grpSp>
        <p:nvGrpSpPr>
          <p:cNvPr id="274" name="Google Shape;274;p32"/>
          <p:cNvGrpSpPr/>
          <p:nvPr/>
        </p:nvGrpSpPr>
        <p:grpSpPr>
          <a:xfrm>
            <a:off x="889116" y="1862291"/>
            <a:ext cx="622651" cy="572546"/>
            <a:chOff x="1190625" y="238125"/>
            <a:chExt cx="5219200" cy="5219200"/>
          </a:xfrm>
        </p:grpSpPr>
        <p:sp>
          <p:nvSpPr>
            <p:cNvPr id="275" name="Google Shape;275;p32"/>
            <p:cNvSpPr/>
            <p:nvPr/>
          </p:nvSpPr>
          <p:spPr>
            <a:xfrm>
              <a:off x="2188775" y="1236275"/>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 name="Google Shape;276;p32"/>
            <p:cNvSpPr/>
            <p:nvPr/>
          </p:nvSpPr>
          <p:spPr>
            <a:xfrm>
              <a:off x="5258300" y="1236275"/>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 name="Google Shape;277;p32"/>
            <p:cNvSpPr/>
            <p:nvPr/>
          </p:nvSpPr>
          <p:spPr>
            <a:xfrm>
              <a:off x="2188775" y="4305800"/>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 name="Google Shape;278;p32"/>
            <p:cNvSpPr/>
            <p:nvPr/>
          </p:nvSpPr>
          <p:spPr>
            <a:xfrm>
              <a:off x="5258300" y="4305800"/>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 name="Google Shape;279;p32"/>
            <p:cNvSpPr/>
            <p:nvPr/>
          </p:nvSpPr>
          <p:spPr>
            <a:xfrm>
              <a:off x="2188775" y="1236275"/>
              <a:ext cx="3222875" cy="3222875"/>
            </a:xfrm>
            <a:custGeom>
              <a:avLst/>
              <a:gdLst/>
              <a:ahLst/>
              <a:cxnLst/>
              <a:rect l="l" t="t" r="r" b="b"/>
              <a:pathLst>
                <a:path w="128915" h="128915" extrusionOk="0">
                  <a:moveTo>
                    <a:pt x="110517" y="6133"/>
                  </a:moveTo>
                  <a:lnTo>
                    <a:pt x="110517" y="18398"/>
                  </a:lnTo>
                  <a:lnTo>
                    <a:pt x="122782" y="18398"/>
                  </a:lnTo>
                  <a:lnTo>
                    <a:pt x="122782" y="110517"/>
                  </a:lnTo>
                  <a:lnTo>
                    <a:pt x="110517" y="110517"/>
                  </a:lnTo>
                  <a:lnTo>
                    <a:pt x="110517" y="122782"/>
                  </a:lnTo>
                  <a:lnTo>
                    <a:pt x="18398" y="122782"/>
                  </a:lnTo>
                  <a:lnTo>
                    <a:pt x="18398" y="110517"/>
                  </a:lnTo>
                  <a:lnTo>
                    <a:pt x="6133" y="110517"/>
                  </a:lnTo>
                  <a:lnTo>
                    <a:pt x="6133" y="18398"/>
                  </a:lnTo>
                  <a:lnTo>
                    <a:pt x="18398" y="18398"/>
                  </a:lnTo>
                  <a:lnTo>
                    <a:pt x="18398" y="6133"/>
                  </a:lnTo>
                  <a:close/>
                  <a:moveTo>
                    <a:pt x="12266" y="1"/>
                  </a:moveTo>
                  <a:lnTo>
                    <a:pt x="12266" y="12266"/>
                  </a:lnTo>
                  <a:lnTo>
                    <a:pt x="1" y="12266"/>
                  </a:lnTo>
                  <a:lnTo>
                    <a:pt x="1" y="116649"/>
                  </a:lnTo>
                  <a:lnTo>
                    <a:pt x="12266" y="116649"/>
                  </a:lnTo>
                  <a:lnTo>
                    <a:pt x="12266" y="128914"/>
                  </a:lnTo>
                  <a:lnTo>
                    <a:pt x="116649" y="128914"/>
                  </a:lnTo>
                  <a:lnTo>
                    <a:pt x="116649" y="116649"/>
                  </a:lnTo>
                  <a:lnTo>
                    <a:pt x="128914" y="116649"/>
                  </a:lnTo>
                  <a:lnTo>
                    <a:pt x="128914" y="12266"/>
                  </a:lnTo>
                  <a:lnTo>
                    <a:pt x="116649" y="12266"/>
                  </a:lnTo>
                  <a:lnTo>
                    <a:pt x="116649"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0" name="Google Shape;280;p32"/>
            <p:cNvSpPr/>
            <p:nvPr/>
          </p:nvSpPr>
          <p:spPr>
            <a:xfrm>
              <a:off x="2495400" y="1849525"/>
              <a:ext cx="153350" cy="154150"/>
            </a:xfrm>
            <a:custGeom>
              <a:avLst/>
              <a:gdLst/>
              <a:ahLst/>
              <a:cxnLst/>
              <a:rect l="l" t="t" r="r" b="b"/>
              <a:pathLst>
                <a:path w="6134" h="6166" extrusionOk="0">
                  <a:moveTo>
                    <a:pt x="1" y="1"/>
                  </a:moveTo>
                  <a:lnTo>
                    <a:pt x="1" y="6166"/>
                  </a:lnTo>
                  <a:lnTo>
                    <a:pt x="6133" y="6166"/>
                  </a:lnTo>
                  <a:lnTo>
                    <a:pt x="6133"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1" name="Google Shape;281;p32"/>
            <p:cNvSpPr/>
            <p:nvPr/>
          </p:nvSpPr>
          <p:spPr>
            <a:xfrm>
              <a:off x="2802025" y="1849525"/>
              <a:ext cx="154150" cy="154150"/>
            </a:xfrm>
            <a:custGeom>
              <a:avLst/>
              <a:gdLst/>
              <a:ahLst/>
              <a:cxnLst/>
              <a:rect l="l" t="t" r="r" b="b"/>
              <a:pathLst>
                <a:path w="6166" h="6166" extrusionOk="0">
                  <a:moveTo>
                    <a:pt x="1" y="1"/>
                  </a:moveTo>
                  <a:lnTo>
                    <a:pt x="1" y="6166"/>
                  </a:lnTo>
                  <a:lnTo>
                    <a:pt x="6166" y="6166"/>
                  </a:lnTo>
                  <a:lnTo>
                    <a:pt x="6166"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 name="Google Shape;282;p32"/>
            <p:cNvSpPr/>
            <p:nvPr/>
          </p:nvSpPr>
          <p:spPr>
            <a:xfrm>
              <a:off x="3109475" y="1849525"/>
              <a:ext cx="153350" cy="154150"/>
            </a:xfrm>
            <a:custGeom>
              <a:avLst/>
              <a:gdLst/>
              <a:ahLst/>
              <a:cxnLst/>
              <a:rect l="l" t="t" r="r" b="b"/>
              <a:pathLst>
                <a:path w="6134" h="6166" extrusionOk="0">
                  <a:moveTo>
                    <a:pt x="1" y="1"/>
                  </a:moveTo>
                  <a:lnTo>
                    <a:pt x="1" y="6166"/>
                  </a:lnTo>
                  <a:lnTo>
                    <a:pt x="6133" y="6166"/>
                  </a:lnTo>
                  <a:lnTo>
                    <a:pt x="6133"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 name="Google Shape;283;p32"/>
            <p:cNvSpPr/>
            <p:nvPr/>
          </p:nvSpPr>
          <p:spPr>
            <a:xfrm>
              <a:off x="3416100" y="1849525"/>
              <a:ext cx="154150" cy="154150"/>
            </a:xfrm>
            <a:custGeom>
              <a:avLst/>
              <a:gdLst/>
              <a:ahLst/>
              <a:cxnLst/>
              <a:rect l="l" t="t" r="r" b="b"/>
              <a:pathLst>
                <a:path w="6166" h="6166" extrusionOk="0">
                  <a:moveTo>
                    <a:pt x="1" y="1"/>
                  </a:moveTo>
                  <a:lnTo>
                    <a:pt x="1" y="6166"/>
                  </a:lnTo>
                  <a:lnTo>
                    <a:pt x="6166" y="6166"/>
                  </a:lnTo>
                  <a:lnTo>
                    <a:pt x="6166"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4" name="Google Shape;284;p32"/>
            <p:cNvSpPr/>
            <p:nvPr/>
          </p:nvSpPr>
          <p:spPr>
            <a:xfrm>
              <a:off x="3723550" y="1849525"/>
              <a:ext cx="153325" cy="154150"/>
            </a:xfrm>
            <a:custGeom>
              <a:avLst/>
              <a:gdLst/>
              <a:ahLst/>
              <a:cxnLst/>
              <a:rect l="l" t="t" r="r" b="b"/>
              <a:pathLst>
                <a:path w="6133" h="6166" extrusionOk="0">
                  <a:moveTo>
                    <a:pt x="0" y="1"/>
                  </a:moveTo>
                  <a:lnTo>
                    <a:pt x="0" y="6166"/>
                  </a:lnTo>
                  <a:lnTo>
                    <a:pt x="6133" y="6166"/>
                  </a:lnTo>
                  <a:lnTo>
                    <a:pt x="6133"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5" name="Google Shape;285;p32"/>
            <p:cNvSpPr/>
            <p:nvPr/>
          </p:nvSpPr>
          <p:spPr>
            <a:xfrm>
              <a:off x="4030175" y="1849525"/>
              <a:ext cx="154150" cy="154150"/>
            </a:xfrm>
            <a:custGeom>
              <a:avLst/>
              <a:gdLst/>
              <a:ahLst/>
              <a:cxnLst/>
              <a:rect l="l" t="t" r="r" b="b"/>
              <a:pathLst>
                <a:path w="6166" h="6166" extrusionOk="0">
                  <a:moveTo>
                    <a:pt x="0" y="1"/>
                  </a:moveTo>
                  <a:lnTo>
                    <a:pt x="0" y="6166"/>
                  </a:lnTo>
                  <a:lnTo>
                    <a:pt x="6166" y="6166"/>
                  </a:lnTo>
                  <a:lnTo>
                    <a:pt x="6166"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 name="Google Shape;286;p32"/>
            <p:cNvSpPr/>
            <p:nvPr/>
          </p:nvSpPr>
          <p:spPr>
            <a:xfrm>
              <a:off x="4337625" y="1849525"/>
              <a:ext cx="153325" cy="154150"/>
            </a:xfrm>
            <a:custGeom>
              <a:avLst/>
              <a:gdLst/>
              <a:ahLst/>
              <a:cxnLst/>
              <a:rect l="l" t="t" r="r" b="b"/>
              <a:pathLst>
                <a:path w="6133" h="6166" extrusionOk="0">
                  <a:moveTo>
                    <a:pt x="0" y="1"/>
                  </a:moveTo>
                  <a:lnTo>
                    <a:pt x="0" y="6166"/>
                  </a:lnTo>
                  <a:lnTo>
                    <a:pt x="6133" y="6166"/>
                  </a:lnTo>
                  <a:lnTo>
                    <a:pt x="6133"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 name="Google Shape;287;p32"/>
            <p:cNvSpPr/>
            <p:nvPr/>
          </p:nvSpPr>
          <p:spPr>
            <a:xfrm>
              <a:off x="4644250" y="1849525"/>
              <a:ext cx="154150" cy="154150"/>
            </a:xfrm>
            <a:custGeom>
              <a:avLst/>
              <a:gdLst/>
              <a:ahLst/>
              <a:cxnLst/>
              <a:rect l="l" t="t" r="r" b="b"/>
              <a:pathLst>
                <a:path w="6166" h="6166" extrusionOk="0">
                  <a:moveTo>
                    <a:pt x="0" y="1"/>
                  </a:moveTo>
                  <a:lnTo>
                    <a:pt x="0" y="6166"/>
                  </a:lnTo>
                  <a:lnTo>
                    <a:pt x="6165" y="6166"/>
                  </a:lnTo>
                  <a:lnTo>
                    <a:pt x="6165"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 name="Google Shape;288;p32"/>
            <p:cNvSpPr/>
            <p:nvPr/>
          </p:nvSpPr>
          <p:spPr>
            <a:xfrm>
              <a:off x="2802025" y="1542900"/>
              <a:ext cx="154150" cy="153350"/>
            </a:xfrm>
            <a:custGeom>
              <a:avLst/>
              <a:gdLst/>
              <a:ahLst/>
              <a:cxnLst/>
              <a:rect l="l" t="t" r="r" b="b"/>
              <a:pathLst>
                <a:path w="6166" h="6134" extrusionOk="0">
                  <a:moveTo>
                    <a:pt x="1" y="1"/>
                  </a:moveTo>
                  <a:lnTo>
                    <a:pt x="1" y="6133"/>
                  </a:lnTo>
                  <a:lnTo>
                    <a:pt x="6166" y="6133"/>
                  </a:lnTo>
                  <a:lnTo>
                    <a:pt x="6166"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9" name="Google Shape;289;p32"/>
            <p:cNvSpPr/>
            <p:nvPr/>
          </p:nvSpPr>
          <p:spPr>
            <a:xfrm>
              <a:off x="3109475" y="1542900"/>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 name="Google Shape;290;p32"/>
            <p:cNvSpPr/>
            <p:nvPr/>
          </p:nvSpPr>
          <p:spPr>
            <a:xfrm>
              <a:off x="3416100" y="1542900"/>
              <a:ext cx="154150" cy="153350"/>
            </a:xfrm>
            <a:custGeom>
              <a:avLst/>
              <a:gdLst/>
              <a:ahLst/>
              <a:cxnLst/>
              <a:rect l="l" t="t" r="r" b="b"/>
              <a:pathLst>
                <a:path w="6166" h="6134" extrusionOk="0">
                  <a:moveTo>
                    <a:pt x="1" y="1"/>
                  </a:moveTo>
                  <a:lnTo>
                    <a:pt x="1" y="6133"/>
                  </a:lnTo>
                  <a:lnTo>
                    <a:pt x="6166" y="6133"/>
                  </a:lnTo>
                  <a:lnTo>
                    <a:pt x="6166"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1" name="Google Shape;291;p32"/>
            <p:cNvSpPr/>
            <p:nvPr/>
          </p:nvSpPr>
          <p:spPr>
            <a:xfrm>
              <a:off x="3723550" y="1542900"/>
              <a:ext cx="153325" cy="153350"/>
            </a:xfrm>
            <a:custGeom>
              <a:avLst/>
              <a:gdLst/>
              <a:ahLst/>
              <a:cxnLst/>
              <a:rect l="l" t="t" r="r" b="b"/>
              <a:pathLst>
                <a:path w="6133" h="6134" extrusionOk="0">
                  <a:moveTo>
                    <a:pt x="0" y="1"/>
                  </a:moveTo>
                  <a:lnTo>
                    <a:pt x="0"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2" name="Google Shape;292;p32"/>
            <p:cNvSpPr/>
            <p:nvPr/>
          </p:nvSpPr>
          <p:spPr>
            <a:xfrm>
              <a:off x="4030175" y="1542900"/>
              <a:ext cx="154150" cy="153350"/>
            </a:xfrm>
            <a:custGeom>
              <a:avLst/>
              <a:gdLst/>
              <a:ahLst/>
              <a:cxnLst/>
              <a:rect l="l" t="t" r="r" b="b"/>
              <a:pathLst>
                <a:path w="6166" h="6134" extrusionOk="0">
                  <a:moveTo>
                    <a:pt x="0" y="1"/>
                  </a:moveTo>
                  <a:lnTo>
                    <a:pt x="0" y="6133"/>
                  </a:lnTo>
                  <a:lnTo>
                    <a:pt x="6166" y="6133"/>
                  </a:lnTo>
                  <a:lnTo>
                    <a:pt x="6166"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3" name="Google Shape;293;p32"/>
            <p:cNvSpPr/>
            <p:nvPr/>
          </p:nvSpPr>
          <p:spPr>
            <a:xfrm>
              <a:off x="4337625" y="1542900"/>
              <a:ext cx="153325" cy="153350"/>
            </a:xfrm>
            <a:custGeom>
              <a:avLst/>
              <a:gdLst/>
              <a:ahLst/>
              <a:cxnLst/>
              <a:rect l="l" t="t" r="r" b="b"/>
              <a:pathLst>
                <a:path w="6133" h="6134" extrusionOk="0">
                  <a:moveTo>
                    <a:pt x="0" y="1"/>
                  </a:moveTo>
                  <a:lnTo>
                    <a:pt x="0"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4" name="Google Shape;294;p32"/>
            <p:cNvSpPr/>
            <p:nvPr/>
          </p:nvSpPr>
          <p:spPr>
            <a:xfrm>
              <a:off x="4644250" y="1542900"/>
              <a:ext cx="154150" cy="153350"/>
            </a:xfrm>
            <a:custGeom>
              <a:avLst/>
              <a:gdLst/>
              <a:ahLst/>
              <a:cxnLst/>
              <a:rect l="l" t="t" r="r" b="b"/>
              <a:pathLst>
                <a:path w="6166" h="6134" extrusionOk="0">
                  <a:moveTo>
                    <a:pt x="0" y="1"/>
                  </a:moveTo>
                  <a:lnTo>
                    <a:pt x="0" y="6133"/>
                  </a:lnTo>
                  <a:lnTo>
                    <a:pt x="6165" y="6133"/>
                  </a:lnTo>
                  <a:lnTo>
                    <a:pt x="6165"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5" name="Google Shape;295;p32"/>
            <p:cNvSpPr/>
            <p:nvPr/>
          </p:nvSpPr>
          <p:spPr>
            <a:xfrm>
              <a:off x="4951675" y="1849525"/>
              <a:ext cx="153350" cy="154150"/>
            </a:xfrm>
            <a:custGeom>
              <a:avLst/>
              <a:gdLst/>
              <a:ahLst/>
              <a:cxnLst/>
              <a:rect l="l" t="t" r="r" b="b"/>
              <a:pathLst>
                <a:path w="6134" h="6166" extrusionOk="0">
                  <a:moveTo>
                    <a:pt x="1" y="1"/>
                  </a:moveTo>
                  <a:lnTo>
                    <a:pt x="1" y="6166"/>
                  </a:lnTo>
                  <a:lnTo>
                    <a:pt x="6133" y="6166"/>
                  </a:lnTo>
                  <a:lnTo>
                    <a:pt x="6133"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6" name="Google Shape;296;p32"/>
            <p:cNvSpPr/>
            <p:nvPr/>
          </p:nvSpPr>
          <p:spPr>
            <a:xfrm>
              <a:off x="2495400" y="2156975"/>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 name="Google Shape;297;p32"/>
            <p:cNvSpPr/>
            <p:nvPr/>
          </p:nvSpPr>
          <p:spPr>
            <a:xfrm>
              <a:off x="2802025" y="2156975"/>
              <a:ext cx="154150" cy="153350"/>
            </a:xfrm>
            <a:custGeom>
              <a:avLst/>
              <a:gdLst/>
              <a:ahLst/>
              <a:cxnLst/>
              <a:rect l="l" t="t" r="r" b="b"/>
              <a:pathLst>
                <a:path w="6166" h="6134" extrusionOk="0">
                  <a:moveTo>
                    <a:pt x="1" y="1"/>
                  </a:moveTo>
                  <a:lnTo>
                    <a:pt x="1" y="6133"/>
                  </a:lnTo>
                  <a:lnTo>
                    <a:pt x="6166" y="6133"/>
                  </a:lnTo>
                  <a:lnTo>
                    <a:pt x="6166"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8" name="Google Shape;298;p32"/>
            <p:cNvSpPr/>
            <p:nvPr/>
          </p:nvSpPr>
          <p:spPr>
            <a:xfrm>
              <a:off x="4644250" y="2771050"/>
              <a:ext cx="154150" cy="153325"/>
            </a:xfrm>
            <a:custGeom>
              <a:avLst/>
              <a:gdLst/>
              <a:ahLst/>
              <a:cxnLst/>
              <a:rect l="l" t="t" r="r" b="b"/>
              <a:pathLst>
                <a:path w="6166" h="6133" extrusionOk="0">
                  <a:moveTo>
                    <a:pt x="0" y="0"/>
                  </a:moveTo>
                  <a:lnTo>
                    <a:pt x="0" y="6133"/>
                  </a:lnTo>
                  <a:lnTo>
                    <a:pt x="6165" y="6133"/>
                  </a:lnTo>
                  <a:lnTo>
                    <a:pt x="6165"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 name="Google Shape;299;p32"/>
            <p:cNvSpPr/>
            <p:nvPr/>
          </p:nvSpPr>
          <p:spPr>
            <a:xfrm>
              <a:off x="4644250" y="2463600"/>
              <a:ext cx="154150" cy="154150"/>
            </a:xfrm>
            <a:custGeom>
              <a:avLst/>
              <a:gdLst/>
              <a:ahLst/>
              <a:cxnLst/>
              <a:rect l="l" t="t" r="r" b="b"/>
              <a:pathLst>
                <a:path w="6166" h="6166" extrusionOk="0">
                  <a:moveTo>
                    <a:pt x="0" y="1"/>
                  </a:moveTo>
                  <a:lnTo>
                    <a:pt x="0" y="6166"/>
                  </a:lnTo>
                  <a:lnTo>
                    <a:pt x="6165" y="6166"/>
                  </a:lnTo>
                  <a:lnTo>
                    <a:pt x="6165"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0" name="Google Shape;300;p32"/>
            <p:cNvSpPr/>
            <p:nvPr/>
          </p:nvSpPr>
          <p:spPr>
            <a:xfrm>
              <a:off x="4644250" y="3077675"/>
              <a:ext cx="154150" cy="154150"/>
            </a:xfrm>
            <a:custGeom>
              <a:avLst/>
              <a:gdLst/>
              <a:ahLst/>
              <a:cxnLst/>
              <a:rect l="l" t="t" r="r" b="b"/>
              <a:pathLst>
                <a:path w="6166" h="6166" extrusionOk="0">
                  <a:moveTo>
                    <a:pt x="0" y="0"/>
                  </a:moveTo>
                  <a:lnTo>
                    <a:pt x="0" y="6166"/>
                  </a:lnTo>
                  <a:lnTo>
                    <a:pt x="6165" y="6166"/>
                  </a:lnTo>
                  <a:lnTo>
                    <a:pt x="6165"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 name="Google Shape;301;p32"/>
            <p:cNvSpPr/>
            <p:nvPr/>
          </p:nvSpPr>
          <p:spPr>
            <a:xfrm>
              <a:off x="4644250" y="3385125"/>
              <a:ext cx="154150" cy="153325"/>
            </a:xfrm>
            <a:custGeom>
              <a:avLst/>
              <a:gdLst/>
              <a:ahLst/>
              <a:cxnLst/>
              <a:rect l="l" t="t" r="r" b="b"/>
              <a:pathLst>
                <a:path w="6166" h="6133" extrusionOk="0">
                  <a:moveTo>
                    <a:pt x="0" y="0"/>
                  </a:moveTo>
                  <a:lnTo>
                    <a:pt x="0" y="6133"/>
                  </a:lnTo>
                  <a:lnTo>
                    <a:pt x="6165" y="6133"/>
                  </a:lnTo>
                  <a:lnTo>
                    <a:pt x="6165"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2" name="Google Shape;302;p32"/>
            <p:cNvSpPr/>
            <p:nvPr/>
          </p:nvSpPr>
          <p:spPr>
            <a:xfrm>
              <a:off x="4951675" y="2771050"/>
              <a:ext cx="153350" cy="153325"/>
            </a:xfrm>
            <a:custGeom>
              <a:avLst/>
              <a:gdLst/>
              <a:ahLst/>
              <a:cxnLst/>
              <a:rect l="l" t="t" r="r" b="b"/>
              <a:pathLst>
                <a:path w="6134" h="6133" extrusionOk="0">
                  <a:moveTo>
                    <a:pt x="1" y="0"/>
                  </a:moveTo>
                  <a:lnTo>
                    <a:pt x="1"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3" name="Google Shape;303;p32"/>
            <p:cNvSpPr/>
            <p:nvPr/>
          </p:nvSpPr>
          <p:spPr>
            <a:xfrm>
              <a:off x="4951675" y="2463600"/>
              <a:ext cx="153350" cy="154150"/>
            </a:xfrm>
            <a:custGeom>
              <a:avLst/>
              <a:gdLst/>
              <a:ahLst/>
              <a:cxnLst/>
              <a:rect l="l" t="t" r="r" b="b"/>
              <a:pathLst>
                <a:path w="6134" h="6166" extrusionOk="0">
                  <a:moveTo>
                    <a:pt x="1" y="1"/>
                  </a:moveTo>
                  <a:lnTo>
                    <a:pt x="1" y="6166"/>
                  </a:lnTo>
                  <a:lnTo>
                    <a:pt x="6133" y="6166"/>
                  </a:lnTo>
                  <a:lnTo>
                    <a:pt x="6133"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 name="Google Shape;304;p32"/>
            <p:cNvSpPr/>
            <p:nvPr/>
          </p:nvSpPr>
          <p:spPr>
            <a:xfrm>
              <a:off x="4951675" y="3077675"/>
              <a:ext cx="153350" cy="154150"/>
            </a:xfrm>
            <a:custGeom>
              <a:avLst/>
              <a:gdLst/>
              <a:ahLst/>
              <a:cxnLst/>
              <a:rect l="l" t="t" r="r" b="b"/>
              <a:pathLst>
                <a:path w="6134" h="6166" extrusionOk="0">
                  <a:moveTo>
                    <a:pt x="1" y="0"/>
                  </a:moveTo>
                  <a:lnTo>
                    <a:pt x="1" y="6166"/>
                  </a:lnTo>
                  <a:lnTo>
                    <a:pt x="6133" y="6166"/>
                  </a:lnTo>
                  <a:lnTo>
                    <a:pt x="6133"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 name="Google Shape;305;p32"/>
            <p:cNvSpPr/>
            <p:nvPr/>
          </p:nvSpPr>
          <p:spPr>
            <a:xfrm>
              <a:off x="4951675" y="3385125"/>
              <a:ext cx="153350" cy="153325"/>
            </a:xfrm>
            <a:custGeom>
              <a:avLst/>
              <a:gdLst/>
              <a:ahLst/>
              <a:cxnLst/>
              <a:rect l="l" t="t" r="r" b="b"/>
              <a:pathLst>
                <a:path w="6134" h="6133" extrusionOk="0">
                  <a:moveTo>
                    <a:pt x="1" y="0"/>
                  </a:moveTo>
                  <a:lnTo>
                    <a:pt x="1"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 name="Google Shape;306;p32"/>
            <p:cNvSpPr/>
            <p:nvPr/>
          </p:nvSpPr>
          <p:spPr>
            <a:xfrm>
              <a:off x="4644250" y="2156975"/>
              <a:ext cx="154150" cy="153350"/>
            </a:xfrm>
            <a:custGeom>
              <a:avLst/>
              <a:gdLst/>
              <a:ahLst/>
              <a:cxnLst/>
              <a:rect l="l" t="t" r="r" b="b"/>
              <a:pathLst>
                <a:path w="6166" h="6134" extrusionOk="0">
                  <a:moveTo>
                    <a:pt x="0" y="1"/>
                  </a:moveTo>
                  <a:lnTo>
                    <a:pt x="0" y="6133"/>
                  </a:lnTo>
                  <a:lnTo>
                    <a:pt x="6165" y="6133"/>
                  </a:lnTo>
                  <a:lnTo>
                    <a:pt x="6165"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 name="Google Shape;307;p32"/>
            <p:cNvSpPr/>
            <p:nvPr/>
          </p:nvSpPr>
          <p:spPr>
            <a:xfrm>
              <a:off x="4951675" y="2156975"/>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 name="Google Shape;308;p32"/>
            <p:cNvSpPr/>
            <p:nvPr/>
          </p:nvSpPr>
          <p:spPr>
            <a:xfrm>
              <a:off x="2495400" y="3691750"/>
              <a:ext cx="153350" cy="154150"/>
            </a:xfrm>
            <a:custGeom>
              <a:avLst/>
              <a:gdLst/>
              <a:ahLst/>
              <a:cxnLst/>
              <a:rect l="l" t="t" r="r" b="b"/>
              <a:pathLst>
                <a:path w="6134" h="6166" extrusionOk="0">
                  <a:moveTo>
                    <a:pt x="1" y="0"/>
                  </a:moveTo>
                  <a:lnTo>
                    <a:pt x="1" y="6165"/>
                  </a:lnTo>
                  <a:lnTo>
                    <a:pt x="6133" y="6165"/>
                  </a:lnTo>
                  <a:lnTo>
                    <a:pt x="6133"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 name="Google Shape;309;p32"/>
            <p:cNvSpPr/>
            <p:nvPr/>
          </p:nvSpPr>
          <p:spPr>
            <a:xfrm>
              <a:off x="2802025" y="3691750"/>
              <a:ext cx="154150" cy="154150"/>
            </a:xfrm>
            <a:custGeom>
              <a:avLst/>
              <a:gdLst/>
              <a:ahLst/>
              <a:cxnLst/>
              <a:rect l="l" t="t" r="r" b="b"/>
              <a:pathLst>
                <a:path w="6166" h="6166" extrusionOk="0">
                  <a:moveTo>
                    <a:pt x="1" y="0"/>
                  </a:moveTo>
                  <a:lnTo>
                    <a:pt x="1" y="6165"/>
                  </a:lnTo>
                  <a:lnTo>
                    <a:pt x="6166" y="6165"/>
                  </a:lnTo>
                  <a:lnTo>
                    <a:pt x="6166"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0" name="Google Shape;310;p32"/>
            <p:cNvSpPr/>
            <p:nvPr/>
          </p:nvSpPr>
          <p:spPr>
            <a:xfrm>
              <a:off x="3109475" y="3691750"/>
              <a:ext cx="153350" cy="154150"/>
            </a:xfrm>
            <a:custGeom>
              <a:avLst/>
              <a:gdLst/>
              <a:ahLst/>
              <a:cxnLst/>
              <a:rect l="l" t="t" r="r" b="b"/>
              <a:pathLst>
                <a:path w="6134" h="6166" extrusionOk="0">
                  <a:moveTo>
                    <a:pt x="1" y="0"/>
                  </a:moveTo>
                  <a:lnTo>
                    <a:pt x="1" y="6165"/>
                  </a:lnTo>
                  <a:lnTo>
                    <a:pt x="6133" y="6165"/>
                  </a:lnTo>
                  <a:lnTo>
                    <a:pt x="6133"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1" name="Google Shape;311;p32"/>
            <p:cNvSpPr/>
            <p:nvPr/>
          </p:nvSpPr>
          <p:spPr>
            <a:xfrm>
              <a:off x="3416100" y="3691750"/>
              <a:ext cx="154150" cy="154150"/>
            </a:xfrm>
            <a:custGeom>
              <a:avLst/>
              <a:gdLst/>
              <a:ahLst/>
              <a:cxnLst/>
              <a:rect l="l" t="t" r="r" b="b"/>
              <a:pathLst>
                <a:path w="6166" h="6166" extrusionOk="0">
                  <a:moveTo>
                    <a:pt x="1" y="0"/>
                  </a:moveTo>
                  <a:lnTo>
                    <a:pt x="1" y="6165"/>
                  </a:lnTo>
                  <a:lnTo>
                    <a:pt x="6166" y="6165"/>
                  </a:lnTo>
                  <a:lnTo>
                    <a:pt x="6166"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 name="Google Shape;312;p32"/>
            <p:cNvSpPr/>
            <p:nvPr/>
          </p:nvSpPr>
          <p:spPr>
            <a:xfrm>
              <a:off x="3723550" y="3691750"/>
              <a:ext cx="153325" cy="154150"/>
            </a:xfrm>
            <a:custGeom>
              <a:avLst/>
              <a:gdLst/>
              <a:ahLst/>
              <a:cxnLst/>
              <a:rect l="l" t="t" r="r" b="b"/>
              <a:pathLst>
                <a:path w="6133" h="6166" extrusionOk="0">
                  <a:moveTo>
                    <a:pt x="0" y="0"/>
                  </a:moveTo>
                  <a:lnTo>
                    <a:pt x="0" y="6165"/>
                  </a:lnTo>
                  <a:lnTo>
                    <a:pt x="6133" y="6165"/>
                  </a:lnTo>
                  <a:lnTo>
                    <a:pt x="6133"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 name="Google Shape;313;p32"/>
            <p:cNvSpPr/>
            <p:nvPr/>
          </p:nvSpPr>
          <p:spPr>
            <a:xfrm>
              <a:off x="4030175" y="3691750"/>
              <a:ext cx="154150" cy="154150"/>
            </a:xfrm>
            <a:custGeom>
              <a:avLst/>
              <a:gdLst/>
              <a:ahLst/>
              <a:cxnLst/>
              <a:rect l="l" t="t" r="r" b="b"/>
              <a:pathLst>
                <a:path w="6166" h="6166" extrusionOk="0">
                  <a:moveTo>
                    <a:pt x="0" y="0"/>
                  </a:moveTo>
                  <a:lnTo>
                    <a:pt x="0" y="6165"/>
                  </a:lnTo>
                  <a:lnTo>
                    <a:pt x="6166" y="6165"/>
                  </a:lnTo>
                  <a:lnTo>
                    <a:pt x="6166"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4" name="Google Shape;314;p32"/>
            <p:cNvSpPr/>
            <p:nvPr/>
          </p:nvSpPr>
          <p:spPr>
            <a:xfrm>
              <a:off x="2495400" y="3385125"/>
              <a:ext cx="153350" cy="153325"/>
            </a:xfrm>
            <a:custGeom>
              <a:avLst/>
              <a:gdLst/>
              <a:ahLst/>
              <a:cxnLst/>
              <a:rect l="l" t="t" r="r" b="b"/>
              <a:pathLst>
                <a:path w="6134" h="6133" extrusionOk="0">
                  <a:moveTo>
                    <a:pt x="1" y="0"/>
                  </a:moveTo>
                  <a:lnTo>
                    <a:pt x="1"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5" name="Google Shape;315;p32"/>
            <p:cNvSpPr/>
            <p:nvPr/>
          </p:nvSpPr>
          <p:spPr>
            <a:xfrm>
              <a:off x="2802025" y="3385125"/>
              <a:ext cx="154150" cy="153325"/>
            </a:xfrm>
            <a:custGeom>
              <a:avLst/>
              <a:gdLst/>
              <a:ahLst/>
              <a:cxnLst/>
              <a:rect l="l" t="t" r="r" b="b"/>
              <a:pathLst>
                <a:path w="6166" h="6133" extrusionOk="0">
                  <a:moveTo>
                    <a:pt x="1" y="0"/>
                  </a:moveTo>
                  <a:lnTo>
                    <a:pt x="1" y="6133"/>
                  </a:lnTo>
                  <a:lnTo>
                    <a:pt x="6166" y="6133"/>
                  </a:lnTo>
                  <a:lnTo>
                    <a:pt x="6166"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6" name="Google Shape;316;p32"/>
            <p:cNvSpPr/>
            <p:nvPr/>
          </p:nvSpPr>
          <p:spPr>
            <a:xfrm>
              <a:off x="4337625" y="3691750"/>
              <a:ext cx="153325" cy="154150"/>
            </a:xfrm>
            <a:custGeom>
              <a:avLst/>
              <a:gdLst/>
              <a:ahLst/>
              <a:cxnLst/>
              <a:rect l="l" t="t" r="r" b="b"/>
              <a:pathLst>
                <a:path w="6133" h="6166" extrusionOk="0">
                  <a:moveTo>
                    <a:pt x="0" y="0"/>
                  </a:moveTo>
                  <a:lnTo>
                    <a:pt x="0" y="6165"/>
                  </a:lnTo>
                  <a:lnTo>
                    <a:pt x="6133" y="6165"/>
                  </a:lnTo>
                  <a:lnTo>
                    <a:pt x="6133"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7" name="Google Shape;317;p32"/>
            <p:cNvSpPr/>
            <p:nvPr/>
          </p:nvSpPr>
          <p:spPr>
            <a:xfrm>
              <a:off x="4644250" y="3691750"/>
              <a:ext cx="154150" cy="154150"/>
            </a:xfrm>
            <a:custGeom>
              <a:avLst/>
              <a:gdLst/>
              <a:ahLst/>
              <a:cxnLst/>
              <a:rect l="l" t="t" r="r" b="b"/>
              <a:pathLst>
                <a:path w="6166" h="6166" extrusionOk="0">
                  <a:moveTo>
                    <a:pt x="0" y="0"/>
                  </a:moveTo>
                  <a:lnTo>
                    <a:pt x="0" y="6165"/>
                  </a:lnTo>
                  <a:lnTo>
                    <a:pt x="6165" y="6165"/>
                  </a:lnTo>
                  <a:lnTo>
                    <a:pt x="6165"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8" name="Google Shape;318;p32"/>
            <p:cNvSpPr/>
            <p:nvPr/>
          </p:nvSpPr>
          <p:spPr>
            <a:xfrm>
              <a:off x="2802025" y="3999175"/>
              <a:ext cx="154150" cy="153350"/>
            </a:xfrm>
            <a:custGeom>
              <a:avLst/>
              <a:gdLst/>
              <a:ahLst/>
              <a:cxnLst/>
              <a:rect l="l" t="t" r="r" b="b"/>
              <a:pathLst>
                <a:path w="6166" h="6134" extrusionOk="0">
                  <a:moveTo>
                    <a:pt x="1" y="1"/>
                  </a:moveTo>
                  <a:lnTo>
                    <a:pt x="1" y="6133"/>
                  </a:lnTo>
                  <a:lnTo>
                    <a:pt x="6166" y="6133"/>
                  </a:lnTo>
                  <a:lnTo>
                    <a:pt x="6166"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9" name="Google Shape;319;p32"/>
            <p:cNvSpPr/>
            <p:nvPr/>
          </p:nvSpPr>
          <p:spPr>
            <a:xfrm>
              <a:off x="3109475" y="3999175"/>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 name="Google Shape;320;p32"/>
            <p:cNvSpPr/>
            <p:nvPr/>
          </p:nvSpPr>
          <p:spPr>
            <a:xfrm>
              <a:off x="2802025" y="2771050"/>
              <a:ext cx="154150" cy="153325"/>
            </a:xfrm>
            <a:custGeom>
              <a:avLst/>
              <a:gdLst/>
              <a:ahLst/>
              <a:cxnLst/>
              <a:rect l="l" t="t" r="r" b="b"/>
              <a:pathLst>
                <a:path w="6166" h="6133" extrusionOk="0">
                  <a:moveTo>
                    <a:pt x="1" y="0"/>
                  </a:moveTo>
                  <a:lnTo>
                    <a:pt x="1" y="6133"/>
                  </a:lnTo>
                  <a:lnTo>
                    <a:pt x="6166" y="6133"/>
                  </a:lnTo>
                  <a:lnTo>
                    <a:pt x="6166"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 name="Google Shape;321;p32"/>
            <p:cNvSpPr/>
            <p:nvPr/>
          </p:nvSpPr>
          <p:spPr>
            <a:xfrm>
              <a:off x="2802025" y="2463600"/>
              <a:ext cx="154150" cy="154150"/>
            </a:xfrm>
            <a:custGeom>
              <a:avLst/>
              <a:gdLst/>
              <a:ahLst/>
              <a:cxnLst/>
              <a:rect l="l" t="t" r="r" b="b"/>
              <a:pathLst>
                <a:path w="6166" h="6166" extrusionOk="0">
                  <a:moveTo>
                    <a:pt x="1" y="1"/>
                  </a:moveTo>
                  <a:lnTo>
                    <a:pt x="1" y="6166"/>
                  </a:lnTo>
                  <a:lnTo>
                    <a:pt x="6166" y="6166"/>
                  </a:lnTo>
                  <a:lnTo>
                    <a:pt x="6166"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 name="Google Shape;322;p32"/>
            <p:cNvSpPr/>
            <p:nvPr/>
          </p:nvSpPr>
          <p:spPr>
            <a:xfrm>
              <a:off x="2802025" y="3077675"/>
              <a:ext cx="154150" cy="154150"/>
            </a:xfrm>
            <a:custGeom>
              <a:avLst/>
              <a:gdLst/>
              <a:ahLst/>
              <a:cxnLst/>
              <a:rect l="l" t="t" r="r" b="b"/>
              <a:pathLst>
                <a:path w="6166" h="6166" extrusionOk="0">
                  <a:moveTo>
                    <a:pt x="1" y="0"/>
                  </a:moveTo>
                  <a:lnTo>
                    <a:pt x="1" y="6166"/>
                  </a:lnTo>
                  <a:lnTo>
                    <a:pt x="6166" y="6166"/>
                  </a:lnTo>
                  <a:lnTo>
                    <a:pt x="6166"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 name="Google Shape;323;p32"/>
            <p:cNvSpPr/>
            <p:nvPr/>
          </p:nvSpPr>
          <p:spPr>
            <a:xfrm>
              <a:off x="2495400" y="2771050"/>
              <a:ext cx="153350" cy="153325"/>
            </a:xfrm>
            <a:custGeom>
              <a:avLst/>
              <a:gdLst/>
              <a:ahLst/>
              <a:cxnLst/>
              <a:rect l="l" t="t" r="r" b="b"/>
              <a:pathLst>
                <a:path w="6134" h="6133" extrusionOk="0">
                  <a:moveTo>
                    <a:pt x="1" y="0"/>
                  </a:moveTo>
                  <a:lnTo>
                    <a:pt x="1"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 name="Google Shape;324;p32"/>
            <p:cNvSpPr/>
            <p:nvPr/>
          </p:nvSpPr>
          <p:spPr>
            <a:xfrm>
              <a:off x="2495400" y="2463600"/>
              <a:ext cx="153350" cy="154150"/>
            </a:xfrm>
            <a:custGeom>
              <a:avLst/>
              <a:gdLst/>
              <a:ahLst/>
              <a:cxnLst/>
              <a:rect l="l" t="t" r="r" b="b"/>
              <a:pathLst>
                <a:path w="6134" h="6166" extrusionOk="0">
                  <a:moveTo>
                    <a:pt x="1" y="1"/>
                  </a:moveTo>
                  <a:lnTo>
                    <a:pt x="1" y="6166"/>
                  </a:lnTo>
                  <a:lnTo>
                    <a:pt x="6133" y="6166"/>
                  </a:lnTo>
                  <a:lnTo>
                    <a:pt x="6133"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5" name="Google Shape;325;p32"/>
            <p:cNvSpPr/>
            <p:nvPr/>
          </p:nvSpPr>
          <p:spPr>
            <a:xfrm>
              <a:off x="2495400" y="3077675"/>
              <a:ext cx="153350" cy="154150"/>
            </a:xfrm>
            <a:custGeom>
              <a:avLst/>
              <a:gdLst/>
              <a:ahLst/>
              <a:cxnLst/>
              <a:rect l="l" t="t" r="r" b="b"/>
              <a:pathLst>
                <a:path w="6134" h="6166" extrusionOk="0">
                  <a:moveTo>
                    <a:pt x="1" y="0"/>
                  </a:moveTo>
                  <a:lnTo>
                    <a:pt x="1" y="6166"/>
                  </a:lnTo>
                  <a:lnTo>
                    <a:pt x="6133" y="6166"/>
                  </a:lnTo>
                  <a:lnTo>
                    <a:pt x="6133"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6" name="Google Shape;326;p32"/>
            <p:cNvSpPr/>
            <p:nvPr/>
          </p:nvSpPr>
          <p:spPr>
            <a:xfrm>
              <a:off x="3416100" y="3999175"/>
              <a:ext cx="154150" cy="153350"/>
            </a:xfrm>
            <a:custGeom>
              <a:avLst/>
              <a:gdLst/>
              <a:ahLst/>
              <a:cxnLst/>
              <a:rect l="l" t="t" r="r" b="b"/>
              <a:pathLst>
                <a:path w="6166" h="6134" extrusionOk="0">
                  <a:moveTo>
                    <a:pt x="1" y="1"/>
                  </a:moveTo>
                  <a:lnTo>
                    <a:pt x="1" y="6133"/>
                  </a:lnTo>
                  <a:lnTo>
                    <a:pt x="6166" y="6133"/>
                  </a:lnTo>
                  <a:lnTo>
                    <a:pt x="6166"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7" name="Google Shape;327;p32"/>
            <p:cNvSpPr/>
            <p:nvPr/>
          </p:nvSpPr>
          <p:spPr>
            <a:xfrm>
              <a:off x="3723550" y="3999175"/>
              <a:ext cx="153325" cy="153350"/>
            </a:xfrm>
            <a:custGeom>
              <a:avLst/>
              <a:gdLst/>
              <a:ahLst/>
              <a:cxnLst/>
              <a:rect l="l" t="t" r="r" b="b"/>
              <a:pathLst>
                <a:path w="6133" h="6134" extrusionOk="0">
                  <a:moveTo>
                    <a:pt x="0" y="1"/>
                  </a:moveTo>
                  <a:lnTo>
                    <a:pt x="0"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8" name="Google Shape;328;p32"/>
            <p:cNvSpPr/>
            <p:nvPr/>
          </p:nvSpPr>
          <p:spPr>
            <a:xfrm>
              <a:off x="4030175" y="3999175"/>
              <a:ext cx="154150" cy="153350"/>
            </a:xfrm>
            <a:custGeom>
              <a:avLst/>
              <a:gdLst/>
              <a:ahLst/>
              <a:cxnLst/>
              <a:rect l="l" t="t" r="r" b="b"/>
              <a:pathLst>
                <a:path w="6166" h="6134" extrusionOk="0">
                  <a:moveTo>
                    <a:pt x="0" y="1"/>
                  </a:moveTo>
                  <a:lnTo>
                    <a:pt x="0" y="6133"/>
                  </a:lnTo>
                  <a:lnTo>
                    <a:pt x="6166" y="6133"/>
                  </a:lnTo>
                  <a:lnTo>
                    <a:pt x="6166"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9" name="Google Shape;329;p32"/>
            <p:cNvSpPr/>
            <p:nvPr/>
          </p:nvSpPr>
          <p:spPr>
            <a:xfrm>
              <a:off x="4337625" y="3999175"/>
              <a:ext cx="153325" cy="153350"/>
            </a:xfrm>
            <a:custGeom>
              <a:avLst/>
              <a:gdLst/>
              <a:ahLst/>
              <a:cxnLst/>
              <a:rect l="l" t="t" r="r" b="b"/>
              <a:pathLst>
                <a:path w="6133" h="6134" extrusionOk="0">
                  <a:moveTo>
                    <a:pt x="0" y="1"/>
                  </a:moveTo>
                  <a:lnTo>
                    <a:pt x="0"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0" name="Google Shape;330;p32"/>
            <p:cNvSpPr/>
            <p:nvPr/>
          </p:nvSpPr>
          <p:spPr>
            <a:xfrm>
              <a:off x="4644250" y="3999175"/>
              <a:ext cx="154150" cy="153350"/>
            </a:xfrm>
            <a:custGeom>
              <a:avLst/>
              <a:gdLst/>
              <a:ahLst/>
              <a:cxnLst/>
              <a:rect l="l" t="t" r="r" b="b"/>
              <a:pathLst>
                <a:path w="6166" h="6134" extrusionOk="0">
                  <a:moveTo>
                    <a:pt x="0" y="1"/>
                  </a:moveTo>
                  <a:lnTo>
                    <a:pt x="0" y="6133"/>
                  </a:lnTo>
                  <a:lnTo>
                    <a:pt x="6165" y="6133"/>
                  </a:lnTo>
                  <a:lnTo>
                    <a:pt x="6165"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1" name="Google Shape;331;p32"/>
            <p:cNvSpPr/>
            <p:nvPr/>
          </p:nvSpPr>
          <p:spPr>
            <a:xfrm>
              <a:off x="4951675" y="3691750"/>
              <a:ext cx="153350" cy="154150"/>
            </a:xfrm>
            <a:custGeom>
              <a:avLst/>
              <a:gdLst/>
              <a:ahLst/>
              <a:cxnLst/>
              <a:rect l="l" t="t" r="r" b="b"/>
              <a:pathLst>
                <a:path w="6134" h="6166" extrusionOk="0">
                  <a:moveTo>
                    <a:pt x="1" y="0"/>
                  </a:moveTo>
                  <a:lnTo>
                    <a:pt x="1" y="6165"/>
                  </a:lnTo>
                  <a:lnTo>
                    <a:pt x="6133" y="6165"/>
                  </a:lnTo>
                  <a:lnTo>
                    <a:pt x="6133"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2" name="Google Shape;332;p32"/>
            <p:cNvSpPr/>
            <p:nvPr/>
          </p:nvSpPr>
          <p:spPr>
            <a:xfrm>
              <a:off x="1728025" y="775525"/>
              <a:ext cx="4144375" cy="4144375"/>
            </a:xfrm>
            <a:custGeom>
              <a:avLst/>
              <a:gdLst/>
              <a:ahLst/>
              <a:cxnLst/>
              <a:rect l="l" t="t" r="r" b="b"/>
              <a:pathLst>
                <a:path w="165775" h="165775" extrusionOk="0">
                  <a:moveTo>
                    <a:pt x="154097" y="12298"/>
                  </a:moveTo>
                  <a:lnTo>
                    <a:pt x="154097" y="154292"/>
                  </a:lnTo>
                  <a:lnTo>
                    <a:pt x="12102" y="154292"/>
                  </a:lnTo>
                  <a:lnTo>
                    <a:pt x="12102" y="12298"/>
                  </a:lnTo>
                  <a:close/>
                  <a:moveTo>
                    <a:pt x="14810" y="0"/>
                  </a:moveTo>
                  <a:lnTo>
                    <a:pt x="14810" y="6166"/>
                  </a:lnTo>
                  <a:lnTo>
                    <a:pt x="5970" y="6166"/>
                  </a:lnTo>
                  <a:lnTo>
                    <a:pt x="5970" y="19181"/>
                  </a:lnTo>
                  <a:lnTo>
                    <a:pt x="0" y="19181"/>
                  </a:lnTo>
                  <a:lnTo>
                    <a:pt x="0" y="25314"/>
                  </a:lnTo>
                  <a:lnTo>
                    <a:pt x="5970" y="25314"/>
                  </a:lnTo>
                  <a:lnTo>
                    <a:pt x="5970" y="37579"/>
                  </a:lnTo>
                  <a:lnTo>
                    <a:pt x="0" y="37579"/>
                  </a:lnTo>
                  <a:lnTo>
                    <a:pt x="0" y="43711"/>
                  </a:lnTo>
                  <a:lnTo>
                    <a:pt x="5970" y="43711"/>
                  </a:lnTo>
                  <a:lnTo>
                    <a:pt x="5970" y="55944"/>
                  </a:lnTo>
                  <a:lnTo>
                    <a:pt x="0" y="55944"/>
                  </a:lnTo>
                  <a:lnTo>
                    <a:pt x="0" y="62109"/>
                  </a:lnTo>
                  <a:lnTo>
                    <a:pt x="5970" y="62109"/>
                  </a:lnTo>
                  <a:lnTo>
                    <a:pt x="5970" y="74341"/>
                  </a:lnTo>
                  <a:lnTo>
                    <a:pt x="0" y="74341"/>
                  </a:lnTo>
                  <a:lnTo>
                    <a:pt x="0" y="80474"/>
                  </a:lnTo>
                  <a:lnTo>
                    <a:pt x="5970" y="80474"/>
                  </a:lnTo>
                  <a:lnTo>
                    <a:pt x="5970" y="92739"/>
                  </a:lnTo>
                  <a:lnTo>
                    <a:pt x="0" y="92739"/>
                  </a:lnTo>
                  <a:lnTo>
                    <a:pt x="0" y="98871"/>
                  </a:lnTo>
                  <a:lnTo>
                    <a:pt x="5970" y="98871"/>
                  </a:lnTo>
                  <a:lnTo>
                    <a:pt x="5970" y="111136"/>
                  </a:lnTo>
                  <a:lnTo>
                    <a:pt x="0" y="111136"/>
                  </a:lnTo>
                  <a:lnTo>
                    <a:pt x="0" y="117269"/>
                  </a:lnTo>
                  <a:lnTo>
                    <a:pt x="5970" y="117269"/>
                  </a:lnTo>
                  <a:lnTo>
                    <a:pt x="5970" y="129501"/>
                  </a:lnTo>
                  <a:lnTo>
                    <a:pt x="0" y="129501"/>
                  </a:lnTo>
                  <a:lnTo>
                    <a:pt x="0" y="135634"/>
                  </a:lnTo>
                  <a:lnTo>
                    <a:pt x="5970" y="135634"/>
                  </a:lnTo>
                  <a:lnTo>
                    <a:pt x="5970" y="147899"/>
                  </a:lnTo>
                  <a:lnTo>
                    <a:pt x="0" y="147899"/>
                  </a:lnTo>
                  <a:lnTo>
                    <a:pt x="0" y="154031"/>
                  </a:lnTo>
                  <a:lnTo>
                    <a:pt x="5970" y="154031"/>
                  </a:lnTo>
                  <a:lnTo>
                    <a:pt x="5970" y="160425"/>
                  </a:lnTo>
                  <a:lnTo>
                    <a:pt x="15332" y="160425"/>
                  </a:lnTo>
                  <a:lnTo>
                    <a:pt x="15332" y="165775"/>
                  </a:lnTo>
                  <a:lnTo>
                    <a:pt x="21497" y="165775"/>
                  </a:lnTo>
                  <a:lnTo>
                    <a:pt x="21497" y="160425"/>
                  </a:lnTo>
                  <a:lnTo>
                    <a:pt x="33729" y="160425"/>
                  </a:lnTo>
                  <a:lnTo>
                    <a:pt x="33729" y="165775"/>
                  </a:lnTo>
                  <a:lnTo>
                    <a:pt x="39862" y="165775"/>
                  </a:lnTo>
                  <a:lnTo>
                    <a:pt x="39862" y="160425"/>
                  </a:lnTo>
                  <a:lnTo>
                    <a:pt x="52127" y="160425"/>
                  </a:lnTo>
                  <a:lnTo>
                    <a:pt x="52127" y="165775"/>
                  </a:lnTo>
                  <a:lnTo>
                    <a:pt x="58260" y="165775"/>
                  </a:lnTo>
                  <a:lnTo>
                    <a:pt x="58260" y="160425"/>
                  </a:lnTo>
                  <a:lnTo>
                    <a:pt x="70492" y="160425"/>
                  </a:lnTo>
                  <a:lnTo>
                    <a:pt x="70492" y="165775"/>
                  </a:lnTo>
                  <a:lnTo>
                    <a:pt x="76657" y="165775"/>
                  </a:lnTo>
                  <a:lnTo>
                    <a:pt x="76657" y="160425"/>
                  </a:lnTo>
                  <a:lnTo>
                    <a:pt x="88890" y="160425"/>
                  </a:lnTo>
                  <a:lnTo>
                    <a:pt x="88890" y="165775"/>
                  </a:lnTo>
                  <a:lnTo>
                    <a:pt x="95022" y="165775"/>
                  </a:lnTo>
                  <a:lnTo>
                    <a:pt x="95022" y="160425"/>
                  </a:lnTo>
                  <a:lnTo>
                    <a:pt x="107287" y="160425"/>
                  </a:lnTo>
                  <a:lnTo>
                    <a:pt x="107287" y="165775"/>
                  </a:lnTo>
                  <a:lnTo>
                    <a:pt x="113420" y="165775"/>
                  </a:lnTo>
                  <a:lnTo>
                    <a:pt x="113420" y="160425"/>
                  </a:lnTo>
                  <a:lnTo>
                    <a:pt x="125685" y="160425"/>
                  </a:lnTo>
                  <a:lnTo>
                    <a:pt x="125685" y="165775"/>
                  </a:lnTo>
                  <a:lnTo>
                    <a:pt x="131817" y="165775"/>
                  </a:lnTo>
                  <a:lnTo>
                    <a:pt x="131817" y="160425"/>
                  </a:lnTo>
                  <a:lnTo>
                    <a:pt x="144050" y="160425"/>
                  </a:lnTo>
                  <a:lnTo>
                    <a:pt x="144050" y="165775"/>
                  </a:lnTo>
                  <a:lnTo>
                    <a:pt x="150182" y="165775"/>
                  </a:lnTo>
                  <a:lnTo>
                    <a:pt x="150182" y="160425"/>
                  </a:lnTo>
                  <a:lnTo>
                    <a:pt x="160229" y="160425"/>
                  </a:lnTo>
                  <a:lnTo>
                    <a:pt x="160229" y="150215"/>
                  </a:lnTo>
                  <a:lnTo>
                    <a:pt x="165775" y="150215"/>
                  </a:lnTo>
                  <a:lnTo>
                    <a:pt x="165775" y="144050"/>
                  </a:lnTo>
                  <a:lnTo>
                    <a:pt x="160229" y="144050"/>
                  </a:lnTo>
                  <a:lnTo>
                    <a:pt x="160229" y="131817"/>
                  </a:lnTo>
                  <a:lnTo>
                    <a:pt x="165775" y="131817"/>
                  </a:lnTo>
                  <a:lnTo>
                    <a:pt x="165775" y="125685"/>
                  </a:lnTo>
                  <a:lnTo>
                    <a:pt x="160229" y="125685"/>
                  </a:lnTo>
                  <a:lnTo>
                    <a:pt x="160229" y="113420"/>
                  </a:lnTo>
                  <a:lnTo>
                    <a:pt x="165775" y="113420"/>
                  </a:lnTo>
                  <a:lnTo>
                    <a:pt x="165775" y="107287"/>
                  </a:lnTo>
                  <a:lnTo>
                    <a:pt x="160229" y="107287"/>
                  </a:lnTo>
                  <a:lnTo>
                    <a:pt x="160229" y="95022"/>
                  </a:lnTo>
                  <a:lnTo>
                    <a:pt x="165775" y="95022"/>
                  </a:lnTo>
                  <a:lnTo>
                    <a:pt x="165775" y="88890"/>
                  </a:lnTo>
                  <a:lnTo>
                    <a:pt x="160229" y="88890"/>
                  </a:lnTo>
                  <a:lnTo>
                    <a:pt x="160229" y="76657"/>
                  </a:lnTo>
                  <a:lnTo>
                    <a:pt x="165775" y="76657"/>
                  </a:lnTo>
                  <a:lnTo>
                    <a:pt x="165775" y="70525"/>
                  </a:lnTo>
                  <a:lnTo>
                    <a:pt x="160229" y="70525"/>
                  </a:lnTo>
                  <a:lnTo>
                    <a:pt x="160229" y="58260"/>
                  </a:lnTo>
                  <a:lnTo>
                    <a:pt x="165775" y="58260"/>
                  </a:lnTo>
                  <a:lnTo>
                    <a:pt x="165775" y="52127"/>
                  </a:lnTo>
                  <a:lnTo>
                    <a:pt x="160229" y="52127"/>
                  </a:lnTo>
                  <a:lnTo>
                    <a:pt x="160229" y="39862"/>
                  </a:lnTo>
                  <a:lnTo>
                    <a:pt x="165775" y="39862"/>
                  </a:lnTo>
                  <a:lnTo>
                    <a:pt x="165775" y="33729"/>
                  </a:lnTo>
                  <a:lnTo>
                    <a:pt x="160229" y="33729"/>
                  </a:lnTo>
                  <a:lnTo>
                    <a:pt x="160229" y="21497"/>
                  </a:lnTo>
                  <a:lnTo>
                    <a:pt x="165775" y="21497"/>
                  </a:lnTo>
                  <a:lnTo>
                    <a:pt x="165775" y="15332"/>
                  </a:lnTo>
                  <a:lnTo>
                    <a:pt x="160229" y="15332"/>
                  </a:lnTo>
                  <a:lnTo>
                    <a:pt x="160229" y="6166"/>
                  </a:lnTo>
                  <a:lnTo>
                    <a:pt x="149660" y="6166"/>
                  </a:lnTo>
                  <a:lnTo>
                    <a:pt x="149660" y="0"/>
                  </a:lnTo>
                  <a:lnTo>
                    <a:pt x="143528" y="0"/>
                  </a:lnTo>
                  <a:lnTo>
                    <a:pt x="143528" y="6166"/>
                  </a:lnTo>
                  <a:lnTo>
                    <a:pt x="131263" y="6166"/>
                  </a:lnTo>
                  <a:lnTo>
                    <a:pt x="131263" y="0"/>
                  </a:lnTo>
                  <a:lnTo>
                    <a:pt x="125130" y="0"/>
                  </a:lnTo>
                  <a:lnTo>
                    <a:pt x="125130" y="6166"/>
                  </a:lnTo>
                  <a:lnTo>
                    <a:pt x="112898" y="6166"/>
                  </a:lnTo>
                  <a:lnTo>
                    <a:pt x="112898" y="0"/>
                  </a:lnTo>
                  <a:lnTo>
                    <a:pt x="106733" y="0"/>
                  </a:lnTo>
                  <a:lnTo>
                    <a:pt x="106733" y="6166"/>
                  </a:lnTo>
                  <a:lnTo>
                    <a:pt x="94500" y="6166"/>
                  </a:lnTo>
                  <a:lnTo>
                    <a:pt x="94500" y="0"/>
                  </a:lnTo>
                  <a:lnTo>
                    <a:pt x="88368" y="0"/>
                  </a:lnTo>
                  <a:lnTo>
                    <a:pt x="88368" y="6166"/>
                  </a:lnTo>
                  <a:lnTo>
                    <a:pt x="76103" y="6166"/>
                  </a:lnTo>
                  <a:lnTo>
                    <a:pt x="76103" y="0"/>
                  </a:lnTo>
                  <a:lnTo>
                    <a:pt x="69970" y="0"/>
                  </a:lnTo>
                  <a:lnTo>
                    <a:pt x="69970" y="6166"/>
                  </a:lnTo>
                  <a:lnTo>
                    <a:pt x="57738" y="6166"/>
                  </a:lnTo>
                  <a:lnTo>
                    <a:pt x="57738" y="0"/>
                  </a:lnTo>
                  <a:lnTo>
                    <a:pt x="51572" y="0"/>
                  </a:lnTo>
                  <a:lnTo>
                    <a:pt x="51572" y="6166"/>
                  </a:lnTo>
                  <a:lnTo>
                    <a:pt x="39340" y="6166"/>
                  </a:lnTo>
                  <a:lnTo>
                    <a:pt x="39340" y="0"/>
                  </a:lnTo>
                  <a:lnTo>
                    <a:pt x="33208" y="0"/>
                  </a:lnTo>
                  <a:lnTo>
                    <a:pt x="33208" y="6166"/>
                  </a:lnTo>
                  <a:lnTo>
                    <a:pt x="20942" y="6166"/>
                  </a:lnTo>
                  <a:lnTo>
                    <a:pt x="20942"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3" name="Google Shape;333;p32"/>
            <p:cNvSpPr/>
            <p:nvPr/>
          </p:nvSpPr>
          <p:spPr>
            <a:xfrm>
              <a:off x="3416100" y="2463600"/>
              <a:ext cx="460775" cy="768225"/>
            </a:xfrm>
            <a:custGeom>
              <a:avLst/>
              <a:gdLst/>
              <a:ahLst/>
              <a:cxnLst/>
              <a:rect l="l" t="t" r="r" b="b"/>
              <a:pathLst>
                <a:path w="18431" h="30729" extrusionOk="0">
                  <a:moveTo>
                    <a:pt x="12298" y="6166"/>
                  </a:moveTo>
                  <a:lnTo>
                    <a:pt x="12298" y="15789"/>
                  </a:lnTo>
                  <a:lnTo>
                    <a:pt x="6166" y="15789"/>
                  </a:lnTo>
                  <a:lnTo>
                    <a:pt x="6166" y="6166"/>
                  </a:lnTo>
                  <a:close/>
                  <a:moveTo>
                    <a:pt x="1" y="1"/>
                  </a:moveTo>
                  <a:lnTo>
                    <a:pt x="1" y="30729"/>
                  </a:lnTo>
                  <a:lnTo>
                    <a:pt x="6166" y="30729"/>
                  </a:lnTo>
                  <a:lnTo>
                    <a:pt x="6166" y="21921"/>
                  </a:lnTo>
                  <a:lnTo>
                    <a:pt x="12298" y="21921"/>
                  </a:lnTo>
                  <a:lnTo>
                    <a:pt x="12298" y="30729"/>
                  </a:lnTo>
                  <a:lnTo>
                    <a:pt x="18431" y="30729"/>
                  </a:lnTo>
                  <a:lnTo>
                    <a:pt x="18431"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4" name="Google Shape;334;p32"/>
            <p:cNvSpPr/>
            <p:nvPr/>
          </p:nvSpPr>
          <p:spPr>
            <a:xfrm>
              <a:off x="4030175" y="2463600"/>
              <a:ext cx="159050" cy="777200"/>
            </a:xfrm>
            <a:custGeom>
              <a:avLst/>
              <a:gdLst/>
              <a:ahLst/>
              <a:cxnLst/>
              <a:rect l="l" t="t" r="r" b="b"/>
              <a:pathLst>
                <a:path w="6362" h="31088" extrusionOk="0">
                  <a:moveTo>
                    <a:pt x="6166" y="1"/>
                  </a:moveTo>
                  <a:lnTo>
                    <a:pt x="0" y="33"/>
                  </a:lnTo>
                  <a:lnTo>
                    <a:pt x="229" y="31087"/>
                  </a:lnTo>
                  <a:lnTo>
                    <a:pt x="6361" y="31055"/>
                  </a:lnTo>
                  <a:lnTo>
                    <a:pt x="6166"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5" name="Google Shape;335;p32"/>
            <p:cNvSpPr/>
            <p:nvPr/>
          </p:nvSpPr>
          <p:spPr>
            <a:xfrm>
              <a:off x="2098250" y="238125"/>
              <a:ext cx="153350" cy="384100"/>
            </a:xfrm>
            <a:custGeom>
              <a:avLst/>
              <a:gdLst/>
              <a:ahLst/>
              <a:cxnLst/>
              <a:rect l="l" t="t" r="r" b="b"/>
              <a:pathLst>
                <a:path w="6134" h="15364" extrusionOk="0">
                  <a:moveTo>
                    <a:pt x="1" y="0"/>
                  </a:moveTo>
                  <a:lnTo>
                    <a:pt x="1" y="15364"/>
                  </a:lnTo>
                  <a:lnTo>
                    <a:pt x="6133" y="15364"/>
                  </a:lnTo>
                  <a:lnTo>
                    <a:pt x="6133"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6" name="Google Shape;336;p32"/>
            <p:cNvSpPr/>
            <p:nvPr/>
          </p:nvSpPr>
          <p:spPr>
            <a:xfrm>
              <a:off x="2558200" y="238125"/>
              <a:ext cx="153350" cy="384100"/>
            </a:xfrm>
            <a:custGeom>
              <a:avLst/>
              <a:gdLst/>
              <a:ahLst/>
              <a:cxnLst/>
              <a:rect l="l" t="t" r="r" b="b"/>
              <a:pathLst>
                <a:path w="6134" h="15364" extrusionOk="0">
                  <a:moveTo>
                    <a:pt x="1" y="0"/>
                  </a:moveTo>
                  <a:lnTo>
                    <a:pt x="1" y="15364"/>
                  </a:lnTo>
                  <a:lnTo>
                    <a:pt x="6133" y="15364"/>
                  </a:lnTo>
                  <a:lnTo>
                    <a:pt x="6133"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7" name="Google Shape;337;p32"/>
            <p:cNvSpPr/>
            <p:nvPr/>
          </p:nvSpPr>
          <p:spPr>
            <a:xfrm>
              <a:off x="3017325" y="238125"/>
              <a:ext cx="154150" cy="384100"/>
            </a:xfrm>
            <a:custGeom>
              <a:avLst/>
              <a:gdLst/>
              <a:ahLst/>
              <a:cxnLst/>
              <a:rect l="l" t="t" r="r" b="b"/>
              <a:pathLst>
                <a:path w="6166" h="15364" extrusionOk="0">
                  <a:moveTo>
                    <a:pt x="0" y="0"/>
                  </a:moveTo>
                  <a:lnTo>
                    <a:pt x="0" y="15364"/>
                  </a:lnTo>
                  <a:lnTo>
                    <a:pt x="6166" y="15364"/>
                  </a:lnTo>
                  <a:lnTo>
                    <a:pt x="6166"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8" name="Google Shape;338;p32"/>
            <p:cNvSpPr/>
            <p:nvPr/>
          </p:nvSpPr>
          <p:spPr>
            <a:xfrm>
              <a:off x="3477275" y="238125"/>
              <a:ext cx="153325" cy="384100"/>
            </a:xfrm>
            <a:custGeom>
              <a:avLst/>
              <a:gdLst/>
              <a:ahLst/>
              <a:cxnLst/>
              <a:rect l="l" t="t" r="r" b="b"/>
              <a:pathLst>
                <a:path w="6133" h="15364" extrusionOk="0">
                  <a:moveTo>
                    <a:pt x="0" y="0"/>
                  </a:moveTo>
                  <a:lnTo>
                    <a:pt x="0" y="15364"/>
                  </a:lnTo>
                  <a:lnTo>
                    <a:pt x="6133" y="15364"/>
                  </a:lnTo>
                  <a:lnTo>
                    <a:pt x="6133"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9" name="Google Shape;339;p32"/>
            <p:cNvSpPr/>
            <p:nvPr/>
          </p:nvSpPr>
          <p:spPr>
            <a:xfrm>
              <a:off x="3937200" y="238125"/>
              <a:ext cx="153350" cy="384100"/>
            </a:xfrm>
            <a:custGeom>
              <a:avLst/>
              <a:gdLst/>
              <a:ahLst/>
              <a:cxnLst/>
              <a:rect l="l" t="t" r="r" b="b"/>
              <a:pathLst>
                <a:path w="6134" h="15364" extrusionOk="0">
                  <a:moveTo>
                    <a:pt x="1" y="0"/>
                  </a:moveTo>
                  <a:lnTo>
                    <a:pt x="1" y="15364"/>
                  </a:lnTo>
                  <a:lnTo>
                    <a:pt x="6133" y="15364"/>
                  </a:lnTo>
                  <a:lnTo>
                    <a:pt x="6133"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0" name="Google Shape;340;p32"/>
            <p:cNvSpPr/>
            <p:nvPr/>
          </p:nvSpPr>
          <p:spPr>
            <a:xfrm>
              <a:off x="4396325" y="238125"/>
              <a:ext cx="154150" cy="384100"/>
            </a:xfrm>
            <a:custGeom>
              <a:avLst/>
              <a:gdLst/>
              <a:ahLst/>
              <a:cxnLst/>
              <a:rect l="l" t="t" r="r" b="b"/>
              <a:pathLst>
                <a:path w="6166" h="15364" extrusionOk="0">
                  <a:moveTo>
                    <a:pt x="1" y="0"/>
                  </a:moveTo>
                  <a:lnTo>
                    <a:pt x="1" y="15364"/>
                  </a:lnTo>
                  <a:lnTo>
                    <a:pt x="6166" y="15364"/>
                  </a:lnTo>
                  <a:lnTo>
                    <a:pt x="6166"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1" name="Google Shape;341;p32"/>
            <p:cNvSpPr/>
            <p:nvPr/>
          </p:nvSpPr>
          <p:spPr>
            <a:xfrm>
              <a:off x="4856275" y="238125"/>
              <a:ext cx="153325" cy="384100"/>
            </a:xfrm>
            <a:custGeom>
              <a:avLst/>
              <a:gdLst/>
              <a:ahLst/>
              <a:cxnLst/>
              <a:rect l="l" t="t" r="r" b="b"/>
              <a:pathLst>
                <a:path w="6133" h="15364" extrusionOk="0">
                  <a:moveTo>
                    <a:pt x="0" y="0"/>
                  </a:moveTo>
                  <a:lnTo>
                    <a:pt x="0" y="15364"/>
                  </a:lnTo>
                  <a:lnTo>
                    <a:pt x="6133" y="15364"/>
                  </a:lnTo>
                  <a:lnTo>
                    <a:pt x="6133"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2" name="Google Shape;342;p32"/>
            <p:cNvSpPr/>
            <p:nvPr/>
          </p:nvSpPr>
          <p:spPr>
            <a:xfrm>
              <a:off x="5316200" y="238125"/>
              <a:ext cx="153350" cy="384100"/>
            </a:xfrm>
            <a:custGeom>
              <a:avLst/>
              <a:gdLst/>
              <a:ahLst/>
              <a:cxnLst/>
              <a:rect l="l" t="t" r="r" b="b"/>
              <a:pathLst>
                <a:path w="6134" h="15364" extrusionOk="0">
                  <a:moveTo>
                    <a:pt x="1" y="0"/>
                  </a:moveTo>
                  <a:lnTo>
                    <a:pt x="1" y="15364"/>
                  </a:lnTo>
                  <a:lnTo>
                    <a:pt x="6133" y="15364"/>
                  </a:lnTo>
                  <a:lnTo>
                    <a:pt x="6133"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3" name="Google Shape;343;p32"/>
            <p:cNvSpPr/>
            <p:nvPr/>
          </p:nvSpPr>
          <p:spPr>
            <a:xfrm>
              <a:off x="1190625" y="4472975"/>
              <a:ext cx="384100" cy="153350"/>
            </a:xfrm>
            <a:custGeom>
              <a:avLst/>
              <a:gdLst/>
              <a:ahLst/>
              <a:cxnLst/>
              <a:rect l="l" t="t" r="r" b="b"/>
              <a:pathLst>
                <a:path w="15364" h="6134" extrusionOk="0">
                  <a:moveTo>
                    <a:pt x="0" y="1"/>
                  </a:moveTo>
                  <a:lnTo>
                    <a:pt x="0" y="6133"/>
                  </a:lnTo>
                  <a:lnTo>
                    <a:pt x="15364" y="6133"/>
                  </a:lnTo>
                  <a:lnTo>
                    <a:pt x="15364"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4" name="Google Shape;344;p32"/>
            <p:cNvSpPr/>
            <p:nvPr/>
          </p:nvSpPr>
          <p:spPr>
            <a:xfrm>
              <a:off x="1190625" y="4013050"/>
              <a:ext cx="384100" cy="153325"/>
            </a:xfrm>
            <a:custGeom>
              <a:avLst/>
              <a:gdLst/>
              <a:ahLst/>
              <a:cxnLst/>
              <a:rect l="l" t="t" r="r" b="b"/>
              <a:pathLst>
                <a:path w="15364" h="6133" extrusionOk="0">
                  <a:moveTo>
                    <a:pt x="0" y="0"/>
                  </a:moveTo>
                  <a:lnTo>
                    <a:pt x="0" y="6133"/>
                  </a:lnTo>
                  <a:lnTo>
                    <a:pt x="15364" y="6133"/>
                  </a:lnTo>
                  <a:lnTo>
                    <a:pt x="15364"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5" name="Google Shape;345;p32"/>
            <p:cNvSpPr/>
            <p:nvPr/>
          </p:nvSpPr>
          <p:spPr>
            <a:xfrm>
              <a:off x="1190625" y="3553100"/>
              <a:ext cx="384100" cy="154150"/>
            </a:xfrm>
            <a:custGeom>
              <a:avLst/>
              <a:gdLst/>
              <a:ahLst/>
              <a:cxnLst/>
              <a:rect l="l" t="t" r="r" b="b"/>
              <a:pathLst>
                <a:path w="15364" h="6166" extrusionOk="0">
                  <a:moveTo>
                    <a:pt x="0" y="1"/>
                  </a:moveTo>
                  <a:lnTo>
                    <a:pt x="0" y="6166"/>
                  </a:lnTo>
                  <a:lnTo>
                    <a:pt x="15364" y="6166"/>
                  </a:lnTo>
                  <a:lnTo>
                    <a:pt x="15364"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6" name="Google Shape;346;p32"/>
            <p:cNvSpPr/>
            <p:nvPr/>
          </p:nvSpPr>
          <p:spPr>
            <a:xfrm>
              <a:off x="1190625" y="3093975"/>
              <a:ext cx="384100" cy="153350"/>
            </a:xfrm>
            <a:custGeom>
              <a:avLst/>
              <a:gdLst/>
              <a:ahLst/>
              <a:cxnLst/>
              <a:rect l="l" t="t" r="r" b="b"/>
              <a:pathLst>
                <a:path w="15364" h="6134" extrusionOk="0">
                  <a:moveTo>
                    <a:pt x="0" y="1"/>
                  </a:moveTo>
                  <a:lnTo>
                    <a:pt x="0" y="6133"/>
                  </a:lnTo>
                  <a:lnTo>
                    <a:pt x="15364" y="6133"/>
                  </a:lnTo>
                  <a:lnTo>
                    <a:pt x="15364"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7" name="Google Shape;347;p32"/>
            <p:cNvSpPr/>
            <p:nvPr/>
          </p:nvSpPr>
          <p:spPr>
            <a:xfrm>
              <a:off x="1190625" y="2634050"/>
              <a:ext cx="384100" cy="153325"/>
            </a:xfrm>
            <a:custGeom>
              <a:avLst/>
              <a:gdLst/>
              <a:ahLst/>
              <a:cxnLst/>
              <a:rect l="l" t="t" r="r" b="b"/>
              <a:pathLst>
                <a:path w="15364" h="6133" extrusionOk="0">
                  <a:moveTo>
                    <a:pt x="0" y="0"/>
                  </a:moveTo>
                  <a:lnTo>
                    <a:pt x="0" y="6133"/>
                  </a:lnTo>
                  <a:lnTo>
                    <a:pt x="15364" y="6133"/>
                  </a:lnTo>
                  <a:lnTo>
                    <a:pt x="15364"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 name="Google Shape;348;p32"/>
            <p:cNvSpPr/>
            <p:nvPr/>
          </p:nvSpPr>
          <p:spPr>
            <a:xfrm>
              <a:off x="1190625" y="2174100"/>
              <a:ext cx="384100" cy="154150"/>
            </a:xfrm>
            <a:custGeom>
              <a:avLst/>
              <a:gdLst/>
              <a:ahLst/>
              <a:cxnLst/>
              <a:rect l="l" t="t" r="r" b="b"/>
              <a:pathLst>
                <a:path w="15364" h="6166" extrusionOk="0">
                  <a:moveTo>
                    <a:pt x="0" y="1"/>
                  </a:moveTo>
                  <a:lnTo>
                    <a:pt x="0" y="6166"/>
                  </a:lnTo>
                  <a:lnTo>
                    <a:pt x="15364" y="6166"/>
                  </a:lnTo>
                  <a:lnTo>
                    <a:pt x="15364"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9" name="Google Shape;349;p32"/>
            <p:cNvSpPr/>
            <p:nvPr/>
          </p:nvSpPr>
          <p:spPr>
            <a:xfrm>
              <a:off x="1190625" y="1714975"/>
              <a:ext cx="384100" cy="153350"/>
            </a:xfrm>
            <a:custGeom>
              <a:avLst/>
              <a:gdLst/>
              <a:ahLst/>
              <a:cxnLst/>
              <a:rect l="l" t="t" r="r" b="b"/>
              <a:pathLst>
                <a:path w="15364" h="6134" extrusionOk="0">
                  <a:moveTo>
                    <a:pt x="0" y="1"/>
                  </a:moveTo>
                  <a:lnTo>
                    <a:pt x="0" y="6133"/>
                  </a:lnTo>
                  <a:lnTo>
                    <a:pt x="15364" y="6133"/>
                  </a:lnTo>
                  <a:lnTo>
                    <a:pt x="15364"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0" name="Google Shape;350;p32"/>
            <p:cNvSpPr/>
            <p:nvPr/>
          </p:nvSpPr>
          <p:spPr>
            <a:xfrm>
              <a:off x="1190625" y="1255025"/>
              <a:ext cx="384100" cy="153350"/>
            </a:xfrm>
            <a:custGeom>
              <a:avLst/>
              <a:gdLst/>
              <a:ahLst/>
              <a:cxnLst/>
              <a:rect l="l" t="t" r="r" b="b"/>
              <a:pathLst>
                <a:path w="15364" h="6134" extrusionOk="0">
                  <a:moveTo>
                    <a:pt x="0" y="1"/>
                  </a:moveTo>
                  <a:lnTo>
                    <a:pt x="0" y="6134"/>
                  </a:lnTo>
                  <a:lnTo>
                    <a:pt x="15364" y="6134"/>
                  </a:lnTo>
                  <a:lnTo>
                    <a:pt x="15364"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 name="Google Shape;351;p32"/>
            <p:cNvSpPr/>
            <p:nvPr/>
          </p:nvSpPr>
          <p:spPr>
            <a:xfrm>
              <a:off x="5329250" y="5073200"/>
              <a:ext cx="154150" cy="384125"/>
            </a:xfrm>
            <a:custGeom>
              <a:avLst/>
              <a:gdLst/>
              <a:ahLst/>
              <a:cxnLst/>
              <a:rect l="l" t="t" r="r" b="b"/>
              <a:pathLst>
                <a:path w="6166" h="15365" extrusionOk="0">
                  <a:moveTo>
                    <a:pt x="1" y="0"/>
                  </a:moveTo>
                  <a:lnTo>
                    <a:pt x="1" y="15364"/>
                  </a:lnTo>
                  <a:lnTo>
                    <a:pt x="6166" y="15364"/>
                  </a:lnTo>
                  <a:lnTo>
                    <a:pt x="6166"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 name="Google Shape;352;p32"/>
            <p:cNvSpPr/>
            <p:nvPr/>
          </p:nvSpPr>
          <p:spPr>
            <a:xfrm>
              <a:off x="4870125" y="5073200"/>
              <a:ext cx="153350" cy="384125"/>
            </a:xfrm>
            <a:custGeom>
              <a:avLst/>
              <a:gdLst/>
              <a:ahLst/>
              <a:cxnLst/>
              <a:rect l="l" t="t" r="r" b="b"/>
              <a:pathLst>
                <a:path w="6134" h="15365" extrusionOk="0">
                  <a:moveTo>
                    <a:pt x="1" y="0"/>
                  </a:moveTo>
                  <a:lnTo>
                    <a:pt x="1" y="15364"/>
                  </a:lnTo>
                  <a:lnTo>
                    <a:pt x="6133" y="15364"/>
                  </a:lnTo>
                  <a:lnTo>
                    <a:pt x="6133"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3" name="Google Shape;353;p32"/>
            <p:cNvSpPr/>
            <p:nvPr/>
          </p:nvSpPr>
          <p:spPr>
            <a:xfrm>
              <a:off x="4410200" y="5073200"/>
              <a:ext cx="153325" cy="384125"/>
            </a:xfrm>
            <a:custGeom>
              <a:avLst/>
              <a:gdLst/>
              <a:ahLst/>
              <a:cxnLst/>
              <a:rect l="l" t="t" r="r" b="b"/>
              <a:pathLst>
                <a:path w="6133" h="15365" extrusionOk="0">
                  <a:moveTo>
                    <a:pt x="0" y="0"/>
                  </a:moveTo>
                  <a:lnTo>
                    <a:pt x="0" y="15364"/>
                  </a:lnTo>
                  <a:lnTo>
                    <a:pt x="6133" y="15364"/>
                  </a:lnTo>
                  <a:lnTo>
                    <a:pt x="6133"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 name="Google Shape;354;p32"/>
            <p:cNvSpPr/>
            <p:nvPr/>
          </p:nvSpPr>
          <p:spPr>
            <a:xfrm>
              <a:off x="3950250" y="5073200"/>
              <a:ext cx="153350" cy="384125"/>
            </a:xfrm>
            <a:custGeom>
              <a:avLst/>
              <a:gdLst/>
              <a:ahLst/>
              <a:cxnLst/>
              <a:rect l="l" t="t" r="r" b="b"/>
              <a:pathLst>
                <a:path w="6134" h="15365" extrusionOk="0">
                  <a:moveTo>
                    <a:pt x="1" y="0"/>
                  </a:moveTo>
                  <a:lnTo>
                    <a:pt x="1" y="15364"/>
                  </a:lnTo>
                  <a:lnTo>
                    <a:pt x="6133" y="15364"/>
                  </a:lnTo>
                  <a:lnTo>
                    <a:pt x="6133"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5" name="Google Shape;355;p32"/>
            <p:cNvSpPr/>
            <p:nvPr/>
          </p:nvSpPr>
          <p:spPr>
            <a:xfrm>
              <a:off x="3491125" y="5073200"/>
              <a:ext cx="153350" cy="384125"/>
            </a:xfrm>
            <a:custGeom>
              <a:avLst/>
              <a:gdLst/>
              <a:ahLst/>
              <a:cxnLst/>
              <a:rect l="l" t="t" r="r" b="b"/>
              <a:pathLst>
                <a:path w="6134" h="15365" extrusionOk="0">
                  <a:moveTo>
                    <a:pt x="1" y="0"/>
                  </a:moveTo>
                  <a:lnTo>
                    <a:pt x="1" y="15364"/>
                  </a:lnTo>
                  <a:lnTo>
                    <a:pt x="6133" y="15364"/>
                  </a:lnTo>
                  <a:lnTo>
                    <a:pt x="6133"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6" name="Google Shape;356;p32"/>
            <p:cNvSpPr/>
            <p:nvPr/>
          </p:nvSpPr>
          <p:spPr>
            <a:xfrm>
              <a:off x="3031200" y="5073200"/>
              <a:ext cx="153325" cy="384125"/>
            </a:xfrm>
            <a:custGeom>
              <a:avLst/>
              <a:gdLst/>
              <a:ahLst/>
              <a:cxnLst/>
              <a:rect l="l" t="t" r="r" b="b"/>
              <a:pathLst>
                <a:path w="6133" h="15365" extrusionOk="0">
                  <a:moveTo>
                    <a:pt x="0" y="0"/>
                  </a:moveTo>
                  <a:lnTo>
                    <a:pt x="0" y="15364"/>
                  </a:lnTo>
                  <a:lnTo>
                    <a:pt x="6133" y="15364"/>
                  </a:lnTo>
                  <a:lnTo>
                    <a:pt x="6133"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 name="Google Shape;357;p32"/>
            <p:cNvSpPr/>
            <p:nvPr/>
          </p:nvSpPr>
          <p:spPr>
            <a:xfrm>
              <a:off x="2571250" y="5073200"/>
              <a:ext cx="153325" cy="384125"/>
            </a:xfrm>
            <a:custGeom>
              <a:avLst/>
              <a:gdLst/>
              <a:ahLst/>
              <a:cxnLst/>
              <a:rect l="l" t="t" r="r" b="b"/>
              <a:pathLst>
                <a:path w="6133" h="15365" extrusionOk="0">
                  <a:moveTo>
                    <a:pt x="0" y="0"/>
                  </a:moveTo>
                  <a:lnTo>
                    <a:pt x="0" y="15364"/>
                  </a:lnTo>
                  <a:lnTo>
                    <a:pt x="6133" y="15364"/>
                  </a:lnTo>
                  <a:lnTo>
                    <a:pt x="6133"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8" name="Google Shape;358;p32"/>
            <p:cNvSpPr/>
            <p:nvPr/>
          </p:nvSpPr>
          <p:spPr>
            <a:xfrm>
              <a:off x="2111300" y="5073200"/>
              <a:ext cx="154150" cy="384125"/>
            </a:xfrm>
            <a:custGeom>
              <a:avLst/>
              <a:gdLst/>
              <a:ahLst/>
              <a:cxnLst/>
              <a:rect l="l" t="t" r="r" b="b"/>
              <a:pathLst>
                <a:path w="6166" h="15365" extrusionOk="0">
                  <a:moveTo>
                    <a:pt x="1" y="0"/>
                  </a:moveTo>
                  <a:lnTo>
                    <a:pt x="1" y="15364"/>
                  </a:lnTo>
                  <a:lnTo>
                    <a:pt x="6166" y="15364"/>
                  </a:lnTo>
                  <a:lnTo>
                    <a:pt x="6166"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9" name="Google Shape;359;p32"/>
            <p:cNvSpPr/>
            <p:nvPr/>
          </p:nvSpPr>
          <p:spPr>
            <a:xfrm>
              <a:off x="6025700" y="1158800"/>
              <a:ext cx="384125" cy="154150"/>
            </a:xfrm>
            <a:custGeom>
              <a:avLst/>
              <a:gdLst/>
              <a:ahLst/>
              <a:cxnLst/>
              <a:rect l="l" t="t" r="r" b="b"/>
              <a:pathLst>
                <a:path w="15365" h="6166" extrusionOk="0">
                  <a:moveTo>
                    <a:pt x="0" y="1"/>
                  </a:moveTo>
                  <a:lnTo>
                    <a:pt x="0" y="6166"/>
                  </a:lnTo>
                  <a:lnTo>
                    <a:pt x="15364" y="6166"/>
                  </a:lnTo>
                  <a:lnTo>
                    <a:pt x="15364"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0" name="Google Shape;360;p32"/>
            <p:cNvSpPr/>
            <p:nvPr/>
          </p:nvSpPr>
          <p:spPr>
            <a:xfrm>
              <a:off x="6025700" y="1618750"/>
              <a:ext cx="384125" cy="153325"/>
            </a:xfrm>
            <a:custGeom>
              <a:avLst/>
              <a:gdLst/>
              <a:ahLst/>
              <a:cxnLst/>
              <a:rect l="l" t="t" r="r" b="b"/>
              <a:pathLst>
                <a:path w="15365" h="6133" extrusionOk="0">
                  <a:moveTo>
                    <a:pt x="0" y="0"/>
                  </a:moveTo>
                  <a:lnTo>
                    <a:pt x="0" y="6133"/>
                  </a:lnTo>
                  <a:lnTo>
                    <a:pt x="15364" y="6133"/>
                  </a:lnTo>
                  <a:lnTo>
                    <a:pt x="15364"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1" name="Google Shape;361;p32"/>
            <p:cNvSpPr/>
            <p:nvPr/>
          </p:nvSpPr>
          <p:spPr>
            <a:xfrm>
              <a:off x="6025700" y="2078700"/>
              <a:ext cx="384125" cy="153325"/>
            </a:xfrm>
            <a:custGeom>
              <a:avLst/>
              <a:gdLst/>
              <a:ahLst/>
              <a:cxnLst/>
              <a:rect l="l" t="t" r="r" b="b"/>
              <a:pathLst>
                <a:path w="15365" h="6133" extrusionOk="0">
                  <a:moveTo>
                    <a:pt x="0" y="0"/>
                  </a:moveTo>
                  <a:lnTo>
                    <a:pt x="0" y="6133"/>
                  </a:lnTo>
                  <a:lnTo>
                    <a:pt x="15364" y="6133"/>
                  </a:lnTo>
                  <a:lnTo>
                    <a:pt x="15364"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2" name="Google Shape;362;p32"/>
            <p:cNvSpPr/>
            <p:nvPr/>
          </p:nvSpPr>
          <p:spPr>
            <a:xfrm>
              <a:off x="6025700" y="2538625"/>
              <a:ext cx="384125" cy="153350"/>
            </a:xfrm>
            <a:custGeom>
              <a:avLst/>
              <a:gdLst/>
              <a:ahLst/>
              <a:cxnLst/>
              <a:rect l="l" t="t" r="r" b="b"/>
              <a:pathLst>
                <a:path w="15365" h="6134" extrusionOk="0">
                  <a:moveTo>
                    <a:pt x="0" y="1"/>
                  </a:moveTo>
                  <a:lnTo>
                    <a:pt x="0" y="6133"/>
                  </a:lnTo>
                  <a:lnTo>
                    <a:pt x="15364" y="6133"/>
                  </a:lnTo>
                  <a:lnTo>
                    <a:pt x="15364"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3" name="Google Shape;363;p32"/>
            <p:cNvSpPr/>
            <p:nvPr/>
          </p:nvSpPr>
          <p:spPr>
            <a:xfrm>
              <a:off x="6025700" y="2997750"/>
              <a:ext cx="384125" cy="153350"/>
            </a:xfrm>
            <a:custGeom>
              <a:avLst/>
              <a:gdLst/>
              <a:ahLst/>
              <a:cxnLst/>
              <a:rect l="l" t="t" r="r" b="b"/>
              <a:pathLst>
                <a:path w="15365" h="6134" extrusionOk="0">
                  <a:moveTo>
                    <a:pt x="0" y="1"/>
                  </a:moveTo>
                  <a:lnTo>
                    <a:pt x="0" y="6133"/>
                  </a:lnTo>
                  <a:lnTo>
                    <a:pt x="15364" y="6133"/>
                  </a:lnTo>
                  <a:lnTo>
                    <a:pt x="15364"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4" name="Google Shape;364;p32"/>
            <p:cNvSpPr/>
            <p:nvPr/>
          </p:nvSpPr>
          <p:spPr>
            <a:xfrm>
              <a:off x="6025700" y="3457700"/>
              <a:ext cx="384125" cy="153325"/>
            </a:xfrm>
            <a:custGeom>
              <a:avLst/>
              <a:gdLst/>
              <a:ahLst/>
              <a:cxnLst/>
              <a:rect l="l" t="t" r="r" b="b"/>
              <a:pathLst>
                <a:path w="15365" h="6133" extrusionOk="0">
                  <a:moveTo>
                    <a:pt x="0" y="0"/>
                  </a:moveTo>
                  <a:lnTo>
                    <a:pt x="0" y="6133"/>
                  </a:lnTo>
                  <a:lnTo>
                    <a:pt x="15364" y="6133"/>
                  </a:lnTo>
                  <a:lnTo>
                    <a:pt x="15364"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5" name="Google Shape;365;p32"/>
            <p:cNvSpPr/>
            <p:nvPr/>
          </p:nvSpPr>
          <p:spPr>
            <a:xfrm>
              <a:off x="6025700" y="3917625"/>
              <a:ext cx="384125" cy="153350"/>
            </a:xfrm>
            <a:custGeom>
              <a:avLst/>
              <a:gdLst/>
              <a:ahLst/>
              <a:cxnLst/>
              <a:rect l="l" t="t" r="r" b="b"/>
              <a:pathLst>
                <a:path w="15365" h="6134" extrusionOk="0">
                  <a:moveTo>
                    <a:pt x="0" y="1"/>
                  </a:moveTo>
                  <a:lnTo>
                    <a:pt x="0" y="6133"/>
                  </a:lnTo>
                  <a:lnTo>
                    <a:pt x="15364" y="6133"/>
                  </a:lnTo>
                  <a:lnTo>
                    <a:pt x="15364"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6" name="Google Shape;366;p32"/>
            <p:cNvSpPr/>
            <p:nvPr/>
          </p:nvSpPr>
          <p:spPr>
            <a:xfrm>
              <a:off x="6025700" y="4376750"/>
              <a:ext cx="384125" cy="154150"/>
            </a:xfrm>
            <a:custGeom>
              <a:avLst/>
              <a:gdLst/>
              <a:ahLst/>
              <a:cxnLst/>
              <a:rect l="l" t="t" r="r" b="b"/>
              <a:pathLst>
                <a:path w="15365" h="6166" extrusionOk="0">
                  <a:moveTo>
                    <a:pt x="0" y="1"/>
                  </a:moveTo>
                  <a:lnTo>
                    <a:pt x="0" y="6166"/>
                  </a:lnTo>
                  <a:lnTo>
                    <a:pt x="15364" y="6166"/>
                  </a:lnTo>
                  <a:lnTo>
                    <a:pt x="15364"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cxnSp>
        <p:nvCxnSpPr>
          <p:cNvPr id="367" name="Google Shape;367;p32"/>
          <p:cNvCxnSpPr/>
          <p:nvPr/>
        </p:nvCxnSpPr>
        <p:spPr>
          <a:xfrm flipH="1">
            <a:off x="1654425" y="3479000"/>
            <a:ext cx="16500" cy="989100"/>
          </a:xfrm>
          <a:prstGeom prst="straightConnector1">
            <a:avLst/>
          </a:prstGeom>
          <a:noFill/>
          <a:ln w="19050" cap="flat" cmpd="sng">
            <a:solidFill>
              <a:srgbClr val="F3F3F3"/>
            </a:solidFill>
            <a:prstDash val="solid"/>
            <a:round/>
            <a:headEnd type="oval" w="med" len="med"/>
            <a:tailEnd type="oval" w="med" len="med"/>
          </a:ln>
        </p:spPr>
      </p:cxnSp>
      <p:cxnSp>
        <p:nvCxnSpPr>
          <p:cNvPr id="368" name="Google Shape;368;p32"/>
          <p:cNvCxnSpPr/>
          <p:nvPr/>
        </p:nvCxnSpPr>
        <p:spPr>
          <a:xfrm>
            <a:off x="5655000" y="3531500"/>
            <a:ext cx="0" cy="1069200"/>
          </a:xfrm>
          <a:prstGeom prst="straightConnector1">
            <a:avLst/>
          </a:prstGeom>
          <a:noFill/>
          <a:ln w="19050" cap="flat" cmpd="sng">
            <a:solidFill>
              <a:srgbClr val="F3F3F3"/>
            </a:solidFill>
            <a:prstDash val="solid"/>
            <a:round/>
            <a:headEnd type="oval" w="med" len="med"/>
            <a:tailEnd type="oval" w="med" len="med"/>
          </a:ln>
        </p:spPr>
      </p:cxnSp>
      <p:grpSp>
        <p:nvGrpSpPr>
          <p:cNvPr id="369" name="Google Shape;369;p32"/>
          <p:cNvGrpSpPr/>
          <p:nvPr/>
        </p:nvGrpSpPr>
        <p:grpSpPr>
          <a:xfrm>
            <a:off x="917140" y="3651652"/>
            <a:ext cx="566610" cy="572546"/>
            <a:chOff x="1343100" y="238125"/>
            <a:chExt cx="4914225" cy="5219200"/>
          </a:xfrm>
        </p:grpSpPr>
        <p:sp>
          <p:nvSpPr>
            <p:cNvPr id="370" name="Google Shape;370;p32"/>
            <p:cNvSpPr/>
            <p:nvPr/>
          </p:nvSpPr>
          <p:spPr>
            <a:xfrm>
              <a:off x="4110900" y="2914575"/>
              <a:ext cx="153350" cy="153325"/>
            </a:xfrm>
            <a:custGeom>
              <a:avLst/>
              <a:gdLst/>
              <a:ahLst/>
              <a:cxnLst/>
              <a:rect l="l" t="t" r="r" b="b"/>
              <a:pathLst>
                <a:path w="6134" h="6133" extrusionOk="0">
                  <a:moveTo>
                    <a:pt x="1" y="0"/>
                  </a:moveTo>
                  <a:lnTo>
                    <a:pt x="1"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 name="Google Shape;371;p32"/>
            <p:cNvSpPr/>
            <p:nvPr/>
          </p:nvSpPr>
          <p:spPr>
            <a:xfrm>
              <a:off x="4416725" y="2914575"/>
              <a:ext cx="153325" cy="153325"/>
            </a:xfrm>
            <a:custGeom>
              <a:avLst/>
              <a:gdLst/>
              <a:ahLst/>
              <a:cxnLst/>
              <a:rect l="l" t="t" r="r" b="b"/>
              <a:pathLst>
                <a:path w="6133" h="6133" extrusionOk="0">
                  <a:moveTo>
                    <a:pt x="0" y="0"/>
                  </a:moveTo>
                  <a:lnTo>
                    <a:pt x="0"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 name="Google Shape;372;p32"/>
            <p:cNvSpPr/>
            <p:nvPr/>
          </p:nvSpPr>
          <p:spPr>
            <a:xfrm>
              <a:off x="3193475" y="2914575"/>
              <a:ext cx="153325" cy="153325"/>
            </a:xfrm>
            <a:custGeom>
              <a:avLst/>
              <a:gdLst/>
              <a:ahLst/>
              <a:cxnLst/>
              <a:rect l="l" t="t" r="r" b="b"/>
              <a:pathLst>
                <a:path w="6133" h="6133" extrusionOk="0">
                  <a:moveTo>
                    <a:pt x="0" y="0"/>
                  </a:moveTo>
                  <a:lnTo>
                    <a:pt x="0"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3" name="Google Shape;373;p32"/>
            <p:cNvSpPr/>
            <p:nvPr/>
          </p:nvSpPr>
          <p:spPr>
            <a:xfrm>
              <a:off x="3499275" y="2914575"/>
              <a:ext cx="153350" cy="153325"/>
            </a:xfrm>
            <a:custGeom>
              <a:avLst/>
              <a:gdLst/>
              <a:ahLst/>
              <a:cxnLst/>
              <a:rect l="l" t="t" r="r" b="b"/>
              <a:pathLst>
                <a:path w="6134" h="6133" extrusionOk="0">
                  <a:moveTo>
                    <a:pt x="1" y="0"/>
                  </a:moveTo>
                  <a:lnTo>
                    <a:pt x="1"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4" name="Google Shape;374;p32"/>
            <p:cNvSpPr/>
            <p:nvPr/>
          </p:nvSpPr>
          <p:spPr>
            <a:xfrm>
              <a:off x="3346775" y="3220375"/>
              <a:ext cx="152525" cy="153350"/>
            </a:xfrm>
            <a:custGeom>
              <a:avLst/>
              <a:gdLst/>
              <a:ahLst/>
              <a:cxnLst/>
              <a:rect l="l" t="t" r="r" b="b"/>
              <a:pathLst>
                <a:path w="6101" h="6134" extrusionOk="0">
                  <a:moveTo>
                    <a:pt x="1" y="1"/>
                  </a:moveTo>
                  <a:lnTo>
                    <a:pt x="1" y="6133"/>
                  </a:lnTo>
                  <a:lnTo>
                    <a:pt x="6101" y="6133"/>
                  </a:lnTo>
                  <a:lnTo>
                    <a:pt x="6101"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5" name="Google Shape;375;p32"/>
            <p:cNvSpPr/>
            <p:nvPr/>
          </p:nvSpPr>
          <p:spPr>
            <a:xfrm>
              <a:off x="3652600" y="3220375"/>
              <a:ext cx="152525" cy="153350"/>
            </a:xfrm>
            <a:custGeom>
              <a:avLst/>
              <a:gdLst/>
              <a:ahLst/>
              <a:cxnLst/>
              <a:rect l="l" t="t" r="r" b="b"/>
              <a:pathLst>
                <a:path w="6101" h="6134" extrusionOk="0">
                  <a:moveTo>
                    <a:pt x="0" y="1"/>
                  </a:moveTo>
                  <a:lnTo>
                    <a:pt x="0" y="6133"/>
                  </a:lnTo>
                  <a:lnTo>
                    <a:pt x="6100" y="6133"/>
                  </a:lnTo>
                  <a:lnTo>
                    <a:pt x="6100"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6" name="Google Shape;376;p32"/>
            <p:cNvSpPr/>
            <p:nvPr/>
          </p:nvSpPr>
          <p:spPr>
            <a:xfrm>
              <a:off x="3958400" y="3220375"/>
              <a:ext cx="152525" cy="153350"/>
            </a:xfrm>
            <a:custGeom>
              <a:avLst/>
              <a:gdLst/>
              <a:ahLst/>
              <a:cxnLst/>
              <a:rect l="l" t="t" r="r" b="b"/>
              <a:pathLst>
                <a:path w="6101" h="6134" extrusionOk="0">
                  <a:moveTo>
                    <a:pt x="1" y="1"/>
                  </a:moveTo>
                  <a:lnTo>
                    <a:pt x="1" y="6133"/>
                  </a:lnTo>
                  <a:lnTo>
                    <a:pt x="6101" y="6133"/>
                  </a:lnTo>
                  <a:lnTo>
                    <a:pt x="6101"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7" name="Google Shape;377;p32"/>
            <p:cNvSpPr/>
            <p:nvPr/>
          </p:nvSpPr>
          <p:spPr>
            <a:xfrm>
              <a:off x="4264225" y="3220375"/>
              <a:ext cx="152525" cy="153350"/>
            </a:xfrm>
            <a:custGeom>
              <a:avLst/>
              <a:gdLst/>
              <a:ahLst/>
              <a:cxnLst/>
              <a:rect l="l" t="t" r="r" b="b"/>
              <a:pathLst>
                <a:path w="6101" h="6134" extrusionOk="0">
                  <a:moveTo>
                    <a:pt x="0" y="1"/>
                  </a:moveTo>
                  <a:lnTo>
                    <a:pt x="0" y="6133"/>
                  </a:lnTo>
                  <a:lnTo>
                    <a:pt x="6100" y="6133"/>
                  </a:lnTo>
                  <a:lnTo>
                    <a:pt x="6100"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8" name="Google Shape;378;p32"/>
            <p:cNvSpPr/>
            <p:nvPr/>
          </p:nvSpPr>
          <p:spPr>
            <a:xfrm>
              <a:off x="3346775" y="2608750"/>
              <a:ext cx="152525" cy="153350"/>
            </a:xfrm>
            <a:custGeom>
              <a:avLst/>
              <a:gdLst/>
              <a:ahLst/>
              <a:cxnLst/>
              <a:rect l="l" t="t" r="r" b="b"/>
              <a:pathLst>
                <a:path w="6101" h="6134" extrusionOk="0">
                  <a:moveTo>
                    <a:pt x="1" y="1"/>
                  </a:moveTo>
                  <a:lnTo>
                    <a:pt x="1" y="6133"/>
                  </a:lnTo>
                  <a:lnTo>
                    <a:pt x="6101" y="6133"/>
                  </a:lnTo>
                  <a:lnTo>
                    <a:pt x="6101"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9" name="Google Shape;379;p32"/>
            <p:cNvSpPr/>
            <p:nvPr/>
          </p:nvSpPr>
          <p:spPr>
            <a:xfrm>
              <a:off x="3652600" y="2608750"/>
              <a:ext cx="152525" cy="153350"/>
            </a:xfrm>
            <a:custGeom>
              <a:avLst/>
              <a:gdLst/>
              <a:ahLst/>
              <a:cxnLst/>
              <a:rect l="l" t="t" r="r" b="b"/>
              <a:pathLst>
                <a:path w="6101" h="6134" extrusionOk="0">
                  <a:moveTo>
                    <a:pt x="0" y="1"/>
                  </a:moveTo>
                  <a:lnTo>
                    <a:pt x="0" y="6133"/>
                  </a:lnTo>
                  <a:lnTo>
                    <a:pt x="6100" y="6133"/>
                  </a:lnTo>
                  <a:lnTo>
                    <a:pt x="6100"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0" name="Google Shape;380;p32"/>
            <p:cNvSpPr/>
            <p:nvPr/>
          </p:nvSpPr>
          <p:spPr>
            <a:xfrm>
              <a:off x="3958400" y="2608750"/>
              <a:ext cx="152525" cy="153350"/>
            </a:xfrm>
            <a:custGeom>
              <a:avLst/>
              <a:gdLst/>
              <a:ahLst/>
              <a:cxnLst/>
              <a:rect l="l" t="t" r="r" b="b"/>
              <a:pathLst>
                <a:path w="6101" h="6134" extrusionOk="0">
                  <a:moveTo>
                    <a:pt x="1" y="1"/>
                  </a:moveTo>
                  <a:lnTo>
                    <a:pt x="1" y="6133"/>
                  </a:lnTo>
                  <a:lnTo>
                    <a:pt x="6101" y="6133"/>
                  </a:lnTo>
                  <a:lnTo>
                    <a:pt x="6101"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1" name="Google Shape;381;p32"/>
            <p:cNvSpPr/>
            <p:nvPr/>
          </p:nvSpPr>
          <p:spPr>
            <a:xfrm>
              <a:off x="4264225" y="2608750"/>
              <a:ext cx="152525" cy="153350"/>
            </a:xfrm>
            <a:custGeom>
              <a:avLst/>
              <a:gdLst/>
              <a:ahLst/>
              <a:cxnLst/>
              <a:rect l="l" t="t" r="r" b="b"/>
              <a:pathLst>
                <a:path w="6101" h="6134" extrusionOk="0">
                  <a:moveTo>
                    <a:pt x="0" y="1"/>
                  </a:moveTo>
                  <a:lnTo>
                    <a:pt x="0" y="6133"/>
                  </a:lnTo>
                  <a:lnTo>
                    <a:pt x="6100" y="6133"/>
                  </a:lnTo>
                  <a:lnTo>
                    <a:pt x="6100"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2" name="Google Shape;382;p32"/>
            <p:cNvSpPr/>
            <p:nvPr/>
          </p:nvSpPr>
          <p:spPr>
            <a:xfrm>
              <a:off x="3499275" y="3526200"/>
              <a:ext cx="153350" cy="153325"/>
            </a:xfrm>
            <a:custGeom>
              <a:avLst/>
              <a:gdLst/>
              <a:ahLst/>
              <a:cxnLst/>
              <a:rect l="l" t="t" r="r" b="b"/>
              <a:pathLst>
                <a:path w="6134" h="6133" extrusionOk="0">
                  <a:moveTo>
                    <a:pt x="1" y="0"/>
                  </a:moveTo>
                  <a:lnTo>
                    <a:pt x="1"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3" name="Google Shape;383;p32"/>
            <p:cNvSpPr/>
            <p:nvPr/>
          </p:nvSpPr>
          <p:spPr>
            <a:xfrm>
              <a:off x="3805100" y="3526200"/>
              <a:ext cx="153325" cy="153325"/>
            </a:xfrm>
            <a:custGeom>
              <a:avLst/>
              <a:gdLst/>
              <a:ahLst/>
              <a:cxnLst/>
              <a:rect l="l" t="t" r="r" b="b"/>
              <a:pathLst>
                <a:path w="6133" h="6133" extrusionOk="0">
                  <a:moveTo>
                    <a:pt x="0" y="0"/>
                  </a:moveTo>
                  <a:lnTo>
                    <a:pt x="0"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4" name="Google Shape;384;p32"/>
            <p:cNvSpPr/>
            <p:nvPr/>
          </p:nvSpPr>
          <p:spPr>
            <a:xfrm>
              <a:off x="4110900" y="3526200"/>
              <a:ext cx="153350" cy="153325"/>
            </a:xfrm>
            <a:custGeom>
              <a:avLst/>
              <a:gdLst/>
              <a:ahLst/>
              <a:cxnLst/>
              <a:rect l="l" t="t" r="r" b="b"/>
              <a:pathLst>
                <a:path w="6134" h="6133" extrusionOk="0">
                  <a:moveTo>
                    <a:pt x="1" y="0"/>
                  </a:moveTo>
                  <a:lnTo>
                    <a:pt x="1"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5" name="Google Shape;385;p32"/>
            <p:cNvSpPr/>
            <p:nvPr/>
          </p:nvSpPr>
          <p:spPr>
            <a:xfrm>
              <a:off x="3499275" y="2302950"/>
              <a:ext cx="153350" cy="152525"/>
            </a:xfrm>
            <a:custGeom>
              <a:avLst/>
              <a:gdLst/>
              <a:ahLst/>
              <a:cxnLst/>
              <a:rect l="l" t="t" r="r" b="b"/>
              <a:pathLst>
                <a:path w="6134" h="6101" extrusionOk="0">
                  <a:moveTo>
                    <a:pt x="1" y="0"/>
                  </a:moveTo>
                  <a:lnTo>
                    <a:pt x="1" y="6100"/>
                  </a:lnTo>
                  <a:lnTo>
                    <a:pt x="6133" y="6100"/>
                  </a:lnTo>
                  <a:lnTo>
                    <a:pt x="6133"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6" name="Google Shape;386;p32"/>
            <p:cNvSpPr/>
            <p:nvPr/>
          </p:nvSpPr>
          <p:spPr>
            <a:xfrm>
              <a:off x="3805100" y="2302950"/>
              <a:ext cx="153325" cy="152525"/>
            </a:xfrm>
            <a:custGeom>
              <a:avLst/>
              <a:gdLst/>
              <a:ahLst/>
              <a:cxnLst/>
              <a:rect l="l" t="t" r="r" b="b"/>
              <a:pathLst>
                <a:path w="6133" h="6101" extrusionOk="0">
                  <a:moveTo>
                    <a:pt x="0" y="0"/>
                  </a:moveTo>
                  <a:lnTo>
                    <a:pt x="0" y="6100"/>
                  </a:lnTo>
                  <a:lnTo>
                    <a:pt x="6133" y="6100"/>
                  </a:lnTo>
                  <a:lnTo>
                    <a:pt x="6133"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7" name="Google Shape;387;p32"/>
            <p:cNvSpPr/>
            <p:nvPr/>
          </p:nvSpPr>
          <p:spPr>
            <a:xfrm>
              <a:off x="4110900" y="2302950"/>
              <a:ext cx="153350" cy="152525"/>
            </a:xfrm>
            <a:custGeom>
              <a:avLst/>
              <a:gdLst/>
              <a:ahLst/>
              <a:cxnLst/>
              <a:rect l="l" t="t" r="r" b="b"/>
              <a:pathLst>
                <a:path w="6134" h="6101" extrusionOk="0">
                  <a:moveTo>
                    <a:pt x="1" y="0"/>
                  </a:moveTo>
                  <a:lnTo>
                    <a:pt x="1" y="6100"/>
                  </a:lnTo>
                  <a:lnTo>
                    <a:pt x="6133" y="6100"/>
                  </a:lnTo>
                  <a:lnTo>
                    <a:pt x="6133"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8" name="Google Shape;388;p32"/>
            <p:cNvSpPr/>
            <p:nvPr/>
          </p:nvSpPr>
          <p:spPr>
            <a:xfrm>
              <a:off x="2505200" y="3985325"/>
              <a:ext cx="153325" cy="152525"/>
            </a:xfrm>
            <a:custGeom>
              <a:avLst/>
              <a:gdLst/>
              <a:ahLst/>
              <a:cxnLst/>
              <a:rect l="l" t="t" r="r" b="b"/>
              <a:pathLst>
                <a:path w="6133" h="6101" extrusionOk="0">
                  <a:moveTo>
                    <a:pt x="0" y="0"/>
                  </a:moveTo>
                  <a:lnTo>
                    <a:pt x="0" y="6100"/>
                  </a:lnTo>
                  <a:lnTo>
                    <a:pt x="6133" y="6100"/>
                  </a:lnTo>
                  <a:lnTo>
                    <a:pt x="6133"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9" name="Google Shape;389;p32"/>
            <p:cNvSpPr/>
            <p:nvPr/>
          </p:nvSpPr>
          <p:spPr>
            <a:xfrm>
              <a:off x="1791625" y="1461350"/>
              <a:ext cx="4180275" cy="3384350"/>
            </a:xfrm>
            <a:custGeom>
              <a:avLst/>
              <a:gdLst/>
              <a:ahLst/>
              <a:cxnLst/>
              <a:rect l="l" t="t" r="r" b="b"/>
              <a:pathLst>
                <a:path w="167211" h="135374" extrusionOk="0">
                  <a:moveTo>
                    <a:pt x="53008" y="30174"/>
                  </a:moveTo>
                  <a:lnTo>
                    <a:pt x="53008" y="30174"/>
                  </a:lnTo>
                  <a:cubicBezTo>
                    <a:pt x="44984" y="38068"/>
                    <a:pt x="40025" y="49061"/>
                    <a:pt x="40025" y="61196"/>
                  </a:cubicBezTo>
                  <a:cubicBezTo>
                    <a:pt x="40025" y="64327"/>
                    <a:pt x="40352" y="67393"/>
                    <a:pt x="41004" y="70362"/>
                  </a:cubicBezTo>
                  <a:lnTo>
                    <a:pt x="28543" y="70362"/>
                  </a:lnTo>
                  <a:lnTo>
                    <a:pt x="28543" y="78549"/>
                  </a:lnTo>
                  <a:cubicBezTo>
                    <a:pt x="18692" y="71536"/>
                    <a:pt x="11483" y="64523"/>
                    <a:pt x="8254" y="61196"/>
                  </a:cubicBezTo>
                  <a:cubicBezTo>
                    <a:pt x="13766" y="55520"/>
                    <a:pt x="30729" y="39308"/>
                    <a:pt x="53008" y="30174"/>
                  </a:cubicBezTo>
                  <a:close/>
                  <a:moveTo>
                    <a:pt x="42798" y="76494"/>
                  </a:moveTo>
                  <a:cubicBezTo>
                    <a:pt x="45016" y="82464"/>
                    <a:pt x="48539" y="87813"/>
                    <a:pt x="53008" y="92217"/>
                  </a:cubicBezTo>
                  <a:cubicBezTo>
                    <a:pt x="46191" y="89412"/>
                    <a:pt x="39993" y="86019"/>
                    <a:pt x="34676" y="82660"/>
                  </a:cubicBezTo>
                  <a:lnTo>
                    <a:pt x="34676" y="76494"/>
                  </a:lnTo>
                  <a:close/>
                  <a:moveTo>
                    <a:pt x="114203" y="30174"/>
                  </a:moveTo>
                  <a:cubicBezTo>
                    <a:pt x="123467" y="33958"/>
                    <a:pt x="131589" y="38851"/>
                    <a:pt x="137950" y="43353"/>
                  </a:cubicBezTo>
                  <a:cubicBezTo>
                    <a:pt x="148160" y="50496"/>
                    <a:pt x="155630" y="57771"/>
                    <a:pt x="158957" y="61196"/>
                  </a:cubicBezTo>
                  <a:cubicBezTo>
                    <a:pt x="153445" y="66839"/>
                    <a:pt x="136482" y="83084"/>
                    <a:pt x="114203" y="92217"/>
                  </a:cubicBezTo>
                  <a:cubicBezTo>
                    <a:pt x="122227" y="84291"/>
                    <a:pt x="127186" y="73330"/>
                    <a:pt x="127186" y="61196"/>
                  </a:cubicBezTo>
                  <a:cubicBezTo>
                    <a:pt x="127186" y="49061"/>
                    <a:pt x="122227" y="38101"/>
                    <a:pt x="114203" y="30174"/>
                  </a:cubicBezTo>
                  <a:close/>
                  <a:moveTo>
                    <a:pt x="86672" y="23846"/>
                  </a:moveTo>
                  <a:cubicBezTo>
                    <a:pt x="105885" y="25412"/>
                    <a:pt x="121086" y="41559"/>
                    <a:pt x="121086" y="61196"/>
                  </a:cubicBezTo>
                  <a:cubicBezTo>
                    <a:pt x="121086" y="80833"/>
                    <a:pt x="105885" y="96980"/>
                    <a:pt x="86672" y="98545"/>
                  </a:cubicBezTo>
                  <a:lnTo>
                    <a:pt x="86672" y="94827"/>
                  </a:lnTo>
                  <a:lnTo>
                    <a:pt x="80539" y="94827"/>
                  </a:lnTo>
                  <a:lnTo>
                    <a:pt x="80539" y="98545"/>
                  </a:lnTo>
                  <a:cubicBezTo>
                    <a:pt x="66643" y="97404"/>
                    <a:pt x="54867" y="88662"/>
                    <a:pt x="49387" y="76494"/>
                  </a:cubicBezTo>
                  <a:lnTo>
                    <a:pt x="56825" y="76494"/>
                  </a:lnTo>
                  <a:lnTo>
                    <a:pt x="56825" y="70362"/>
                  </a:lnTo>
                  <a:lnTo>
                    <a:pt x="47267" y="70362"/>
                  </a:lnTo>
                  <a:cubicBezTo>
                    <a:pt x="46517" y="67426"/>
                    <a:pt x="46125" y="64360"/>
                    <a:pt x="46125" y="61196"/>
                  </a:cubicBezTo>
                  <a:cubicBezTo>
                    <a:pt x="46125" y="41559"/>
                    <a:pt x="61294" y="25412"/>
                    <a:pt x="80539" y="23846"/>
                  </a:cubicBezTo>
                  <a:lnTo>
                    <a:pt x="80539" y="28315"/>
                  </a:lnTo>
                  <a:lnTo>
                    <a:pt x="86672" y="28315"/>
                  </a:lnTo>
                  <a:lnTo>
                    <a:pt x="86672" y="23846"/>
                  </a:lnTo>
                  <a:close/>
                  <a:moveTo>
                    <a:pt x="80539" y="1"/>
                  </a:moveTo>
                  <a:lnTo>
                    <a:pt x="80539" y="17681"/>
                  </a:lnTo>
                  <a:cubicBezTo>
                    <a:pt x="58293" y="18594"/>
                    <a:pt x="38525" y="29326"/>
                    <a:pt x="25607" y="38427"/>
                  </a:cubicBezTo>
                  <a:cubicBezTo>
                    <a:pt x="11092" y="48637"/>
                    <a:pt x="2154" y="58749"/>
                    <a:pt x="1762" y="59173"/>
                  </a:cubicBezTo>
                  <a:lnTo>
                    <a:pt x="1" y="61196"/>
                  </a:lnTo>
                  <a:lnTo>
                    <a:pt x="1762" y="63218"/>
                  </a:lnTo>
                  <a:cubicBezTo>
                    <a:pt x="2154" y="63642"/>
                    <a:pt x="11092" y="73722"/>
                    <a:pt x="25607" y="83964"/>
                  </a:cubicBezTo>
                  <a:cubicBezTo>
                    <a:pt x="26553" y="84617"/>
                    <a:pt x="27532" y="85302"/>
                    <a:pt x="28543" y="85954"/>
                  </a:cubicBezTo>
                  <a:lnTo>
                    <a:pt x="28543" y="94827"/>
                  </a:lnTo>
                  <a:lnTo>
                    <a:pt x="34676" y="94827"/>
                  </a:lnTo>
                  <a:lnTo>
                    <a:pt x="34676" y="89836"/>
                  </a:lnTo>
                  <a:cubicBezTo>
                    <a:pt x="46973" y="97143"/>
                    <a:pt x="62990" y="103993"/>
                    <a:pt x="80539" y="104711"/>
                  </a:cubicBezTo>
                  <a:lnTo>
                    <a:pt x="80539" y="135373"/>
                  </a:lnTo>
                  <a:lnTo>
                    <a:pt x="114203" y="135373"/>
                  </a:lnTo>
                  <a:lnTo>
                    <a:pt x="114203" y="129241"/>
                  </a:lnTo>
                  <a:lnTo>
                    <a:pt x="86672" y="129241"/>
                  </a:lnTo>
                  <a:lnTo>
                    <a:pt x="86672" y="104711"/>
                  </a:lnTo>
                  <a:cubicBezTo>
                    <a:pt x="108919" y="103797"/>
                    <a:pt x="128686" y="93033"/>
                    <a:pt x="141604" y="83964"/>
                  </a:cubicBezTo>
                  <a:cubicBezTo>
                    <a:pt x="156120" y="73722"/>
                    <a:pt x="165057" y="63642"/>
                    <a:pt x="165449" y="63218"/>
                  </a:cubicBezTo>
                  <a:lnTo>
                    <a:pt x="167210" y="61196"/>
                  </a:lnTo>
                  <a:lnTo>
                    <a:pt x="165449" y="59173"/>
                  </a:lnTo>
                  <a:cubicBezTo>
                    <a:pt x="165057" y="58749"/>
                    <a:pt x="156120" y="48637"/>
                    <a:pt x="141604" y="38427"/>
                  </a:cubicBezTo>
                  <a:cubicBezTo>
                    <a:pt x="128686" y="29326"/>
                    <a:pt x="108919" y="18594"/>
                    <a:pt x="86672" y="17681"/>
                  </a:cubicBezTo>
                  <a:lnTo>
                    <a:pt x="86672"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0" name="Google Shape;390;p32"/>
            <p:cNvSpPr/>
            <p:nvPr/>
          </p:nvSpPr>
          <p:spPr>
            <a:xfrm>
              <a:off x="1970225" y="4367775"/>
              <a:ext cx="688300" cy="152525"/>
            </a:xfrm>
            <a:custGeom>
              <a:avLst/>
              <a:gdLst/>
              <a:ahLst/>
              <a:cxnLst/>
              <a:rect l="l" t="t" r="r" b="b"/>
              <a:pathLst>
                <a:path w="27532" h="6101" extrusionOk="0">
                  <a:moveTo>
                    <a:pt x="1" y="1"/>
                  </a:moveTo>
                  <a:lnTo>
                    <a:pt x="1" y="6101"/>
                  </a:lnTo>
                  <a:lnTo>
                    <a:pt x="27532" y="6101"/>
                  </a:lnTo>
                  <a:lnTo>
                    <a:pt x="27532"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1" name="Google Shape;391;p32"/>
            <p:cNvSpPr/>
            <p:nvPr/>
          </p:nvSpPr>
          <p:spPr>
            <a:xfrm>
              <a:off x="1664425" y="4367775"/>
              <a:ext cx="152525" cy="152525"/>
            </a:xfrm>
            <a:custGeom>
              <a:avLst/>
              <a:gdLst/>
              <a:ahLst/>
              <a:cxnLst/>
              <a:rect l="l" t="t" r="r" b="b"/>
              <a:pathLst>
                <a:path w="6101" h="6101" extrusionOk="0">
                  <a:moveTo>
                    <a:pt x="0" y="1"/>
                  </a:moveTo>
                  <a:lnTo>
                    <a:pt x="0" y="6101"/>
                  </a:lnTo>
                  <a:lnTo>
                    <a:pt x="6100" y="6101"/>
                  </a:lnTo>
                  <a:lnTo>
                    <a:pt x="6100"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2" name="Google Shape;392;p32"/>
            <p:cNvSpPr/>
            <p:nvPr/>
          </p:nvSpPr>
          <p:spPr>
            <a:xfrm>
              <a:off x="1664425" y="4673600"/>
              <a:ext cx="381675" cy="152525"/>
            </a:xfrm>
            <a:custGeom>
              <a:avLst/>
              <a:gdLst/>
              <a:ahLst/>
              <a:cxnLst/>
              <a:rect l="l" t="t" r="r" b="b"/>
              <a:pathLst>
                <a:path w="15267" h="6101" extrusionOk="0">
                  <a:moveTo>
                    <a:pt x="0" y="0"/>
                  </a:moveTo>
                  <a:lnTo>
                    <a:pt x="0" y="6100"/>
                  </a:lnTo>
                  <a:lnTo>
                    <a:pt x="15266" y="6100"/>
                  </a:lnTo>
                  <a:lnTo>
                    <a:pt x="15266"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3" name="Google Shape;393;p32"/>
            <p:cNvSpPr/>
            <p:nvPr/>
          </p:nvSpPr>
          <p:spPr>
            <a:xfrm>
              <a:off x="2199375" y="4673600"/>
              <a:ext cx="153350" cy="152525"/>
            </a:xfrm>
            <a:custGeom>
              <a:avLst/>
              <a:gdLst/>
              <a:ahLst/>
              <a:cxnLst/>
              <a:rect l="l" t="t" r="r" b="b"/>
              <a:pathLst>
                <a:path w="6134" h="6101" extrusionOk="0">
                  <a:moveTo>
                    <a:pt x="1" y="0"/>
                  </a:moveTo>
                  <a:lnTo>
                    <a:pt x="1" y="6100"/>
                  </a:lnTo>
                  <a:lnTo>
                    <a:pt x="6133" y="6100"/>
                  </a:lnTo>
                  <a:lnTo>
                    <a:pt x="6133"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4" name="Google Shape;394;p32"/>
            <p:cNvSpPr/>
            <p:nvPr/>
          </p:nvSpPr>
          <p:spPr>
            <a:xfrm>
              <a:off x="2505200" y="4673600"/>
              <a:ext cx="153325" cy="152525"/>
            </a:xfrm>
            <a:custGeom>
              <a:avLst/>
              <a:gdLst/>
              <a:ahLst/>
              <a:cxnLst/>
              <a:rect l="l" t="t" r="r" b="b"/>
              <a:pathLst>
                <a:path w="6133" h="6101" extrusionOk="0">
                  <a:moveTo>
                    <a:pt x="0" y="0"/>
                  </a:moveTo>
                  <a:lnTo>
                    <a:pt x="0" y="6100"/>
                  </a:lnTo>
                  <a:lnTo>
                    <a:pt x="6133" y="6100"/>
                  </a:lnTo>
                  <a:lnTo>
                    <a:pt x="6133"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5" name="Google Shape;395;p32"/>
            <p:cNvSpPr/>
            <p:nvPr/>
          </p:nvSpPr>
          <p:spPr>
            <a:xfrm>
              <a:off x="1664425" y="4979400"/>
              <a:ext cx="994100" cy="152525"/>
            </a:xfrm>
            <a:custGeom>
              <a:avLst/>
              <a:gdLst/>
              <a:ahLst/>
              <a:cxnLst/>
              <a:rect l="l" t="t" r="r" b="b"/>
              <a:pathLst>
                <a:path w="39764" h="6101" extrusionOk="0">
                  <a:moveTo>
                    <a:pt x="0" y="1"/>
                  </a:moveTo>
                  <a:lnTo>
                    <a:pt x="0" y="6101"/>
                  </a:lnTo>
                  <a:lnTo>
                    <a:pt x="39764" y="6101"/>
                  </a:lnTo>
                  <a:lnTo>
                    <a:pt x="39764"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6" name="Google Shape;396;p32"/>
            <p:cNvSpPr/>
            <p:nvPr/>
          </p:nvSpPr>
          <p:spPr>
            <a:xfrm>
              <a:off x="4799175" y="4692350"/>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7" name="Google Shape;397;p32"/>
            <p:cNvSpPr/>
            <p:nvPr/>
          </p:nvSpPr>
          <p:spPr>
            <a:xfrm>
              <a:off x="5105000" y="4692350"/>
              <a:ext cx="1152325" cy="153350"/>
            </a:xfrm>
            <a:custGeom>
              <a:avLst/>
              <a:gdLst/>
              <a:ahLst/>
              <a:cxnLst/>
              <a:rect l="l" t="t" r="r" b="b"/>
              <a:pathLst>
                <a:path w="46093" h="6134" extrusionOk="0">
                  <a:moveTo>
                    <a:pt x="0" y="1"/>
                  </a:moveTo>
                  <a:lnTo>
                    <a:pt x="0" y="6133"/>
                  </a:lnTo>
                  <a:lnTo>
                    <a:pt x="46092" y="6133"/>
                  </a:lnTo>
                  <a:lnTo>
                    <a:pt x="46092"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8" name="Google Shape;398;p32"/>
            <p:cNvSpPr/>
            <p:nvPr/>
          </p:nvSpPr>
          <p:spPr>
            <a:xfrm>
              <a:off x="5105000" y="4998175"/>
              <a:ext cx="153325" cy="153325"/>
            </a:xfrm>
            <a:custGeom>
              <a:avLst/>
              <a:gdLst/>
              <a:ahLst/>
              <a:cxnLst/>
              <a:rect l="l" t="t" r="r" b="b"/>
              <a:pathLst>
                <a:path w="6133" h="6133" extrusionOk="0">
                  <a:moveTo>
                    <a:pt x="0" y="0"/>
                  </a:moveTo>
                  <a:lnTo>
                    <a:pt x="0"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9" name="Google Shape;399;p32"/>
            <p:cNvSpPr/>
            <p:nvPr/>
          </p:nvSpPr>
          <p:spPr>
            <a:xfrm>
              <a:off x="5410800" y="4998175"/>
              <a:ext cx="153350" cy="153325"/>
            </a:xfrm>
            <a:custGeom>
              <a:avLst/>
              <a:gdLst/>
              <a:ahLst/>
              <a:cxnLst/>
              <a:rect l="l" t="t" r="r" b="b"/>
              <a:pathLst>
                <a:path w="6134" h="6133" extrusionOk="0">
                  <a:moveTo>
                    <a:pt x="1" y="0"/>
                  </a:moveTo>
                  <a:lnTo>
                    <a:pt x="1"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0" name="Google Shape;400;p32"/>
            <p:cNvSpPr/>
            <p:nvPr/>
          </p:nvSpPr>
          <p:spPr>
            <a:xfrm>
              <a:off x="5717425" y="4998175"/>
              <a:ext cx="539900" cy="153325"/>
            </a:xfrm>
            <a:custGeom>
              <a:avLst/>
              <a:gdLst/>
              <a:ahLst/>
              <a:cxnLst/>
              <a:rect l="l" t="t" r="r" b="b"/>
              <a:pathLst>
                <a:path w="21596" h="6133" extrusionOk="0">
                  <a:moveTo>
                    <a:pt x="1" y="0"/>
                  </a:moveTo>
                  <a:lnTo>
                    <a:pt x="1" y="6133"/>
                  </a:lnTo>
                  <a:lnTo>
                    <a:pt x="21595" y="6133"/>
                  </a:lnTo>
                  <a:lnTo>
                    <a:pt x="21595"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1" name="Google Shape;401;p32"/>
            <p:cNvSpPr/>
            <p:nvPr/>
          </p:nvSpPr>
          <p:spPr>
            <a:xfrm>
              <a:off x="5105000" y="5303975"/>
              <a:ext cx="846500" cy="153350"/>
            </a:xfrm>
            <a:custGeom>
              <a:avLst/>
              <a:gdLst/>
              <a:ahLst/>
              <a:cxnLst/>
              <a:rect l="l" t="t" r="r" b="b"/>
              <a:pathLst>
                <a:path w="33860" h="6134" extrusionOk="0">
                  <a:moveTo>
                    <a:pt x="0" y="1"/>
                  </a:moveTo>
                  <a:lnTo>
                    <a:pt x="0" y="6133"/>
                  </a:lnTo>
                  <a:lnTo>
                    <a:pt x="33860" y="6133"/>
                  </a:lnTo>
                  <a:lnTo>
                    <a:pt x="33860"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2" name="Google Shape;402;p32"/>
            <p:cNvSpPr/>
            <p:nvPr/>
          </p:nvSpPr>
          <p:spPr>
            <a:xfrm>
              <a:off x="6104800" y="5303975"/>
              <a:ext cx="152525" cy="153350"/>
            </a:xfrm>
            <a:custGeom>
              <a:avLst/>
              <a:gdLst/>
              <a:ahLst/>
              <a:cxnLst/>
              <a:rect l="l" t="t" r="r" b="b"/>
              <a:pathLst>
                <a:path w="6101" h="6134" extrusionOk="0">
                  <a:moveTo>
                    <a:pt x="0" y="1"/>
                  </a:moveTo>
                  <a:lnTo>
                    <a:pt x="0" y="6133"/>
                  </a:lnTo>
                  <a:lnTo>
                    <a:pt x="6100" y="6133"/>
                  </a:lnTo>
                  <a:lnTo>
                    <a:pt x="6100"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3" name="Google Shape;403;p32"/>
            <p:cNvSpPr/>
            <p:nvPr/>
          </p:nvSpPr>
          <p:spPr>
            <a:xfrm>
              <a:off x="3805100" y="1155550"/>
              <a:ext cx="153325" cy="153325"/>
            </a:xfrm>
            <a:custGeom>
              <a:avLst/>
              <a:gdLst/>
              <a:ahLst/>
              <a:cxnLst/>
              <a:rect l="l" t="t" r="r" b="b"/>
              <a:pathLst>
                <a:path w="6133" h="6133" extrusionOk="0">
                  <a:moveTo>
                    <a:pt x="0" y="0"/>
                  </a:moveTo>
                  <a:lnTo>
                    <a:pt x="0"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4" name="Google Shape;404;p32"/>
            <p:cNvSpPr/>
            <p:nvPr/>
          </p:nvSpPr>
          <p:spPr>
            <a:xfrm>
              <a:off x="3805100" y="238125"/>
              <a:ext cx="153325" cy="153325"/>
            </a:xfrm>
            <a:custGeom>
              <a:avLst/>
              <a:gdLst/>
              <a:ahLst/>
              <a:cxnLst/>
              <a:rect l="l" t="t" r="r" b="b"/>
              <a:pathLst>
                <a:path w="6133" h="6133" extrusionOk="0">
                  <a:moveTo>
                    <a:pt x="0" y="0"/>
                  </a:moveTo>
                  <a:lnTo>
                    <a:pt x="0"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5" name="Google Shape;405;p32"/>
            <p:cNvSpPr/>
            <p:nvPr/>
          </p:nvSpPr>
          <p:spPr>
            <a:xfrm>
              <a:off x="4110900" y="238125"/>
              <a:ext cx="841625" cy="153325"/>
            </a:xfrm>
            <a:custGeom>
              <a:avLst/>
              <a:gdLst/>
              <a:ahLst/>
              <a:cxnLst/>
              <a:rect l="l" t="t" r="r" b="b"/>
              <a:pathLst>
                <a:path w="33665" h="6133" extrusionOk="0">
                  <a:moveTo>
                    <a:pt x="1" y="0"/>
                  </a:moveTo>
                  <a:lnTo>
                    <a:pt x="1" y="6133"/>
                  </a:lnTo>
                  <a:lnTo>
                    <a:pt x="33664" y="6133"/>
                  </a:lnTo>
                  <a:lnTo>
                    <a:pt x="33664"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6" name="Google Shape;406;p32"/>
            <p:cNvSpPr/>
            <p:nvPr/>
          </p:nvSpPr>
          <p:spPr>
            <a:xfrm>
              <a:off x="3805100" y="543925"/>
              <a:ext cx="535800" cy="153325"/>
            </a:xfrm>
            <a:custGeom>
              <a:avLst/>
              <a:gdLst/>
              <a:ahLst/>
              <a:cxnLst/>
              <a:rect l="l" t="t" r="r" b="b"/>
              <a:pathLst>
                <a:path w="21432" h="6133" extrusionOk="0">
                  <a:moveTo>
                    <a:pt x="0" y="0"/>
                  </a:moveTo>
                  <a:lnTo>
                    <a:pt x="0" y="6133"/>
                  </a:lnTo>
                  <a:lnTo>
                    <a:pt x="21432" y="6133"/>
                  </a:lnTo>
                  <a:lnTo>
                    <a:pt x="21432"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7" name="Google Shape;407;p32"/>
            <p:cNvSpPr/>
            <p:nvPr/>
          </p:nvSpPr>
          <p:spPr>
            <a:xfrm>
              <a:off x="4493375" y="543925"/>
              <a:ext cx="153325" cy="153325"/>
            </a:xfrm>
            <a:custGeom>
              <a:avLst/>
              <a:gdLst/>
              <a:ahLst/>
              <a:cxnLst/>
              <a:rect l="l" t="t" r="r" b="b"/>
              <a:pathLst>
                <a:path w="6133" h="6133" extrusionOk="0">
                  <a:moveTo>
                    <a:pt x="0" y="0"/>
                  </a:moveTo>
                  <a:lnTo>
                    <a:pt x="0"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8" name="Google Shape;408;p32"/>
            <p:cNvSpPr/>
            <p:nvPr/>
          </p:nvSpPr>
          <p:spPr>
            <a:xfrm>
              <a:off x="4799175" y="543925"/>
              <a:ext cx="153350" cy="153325"/>
            </a:xfrm>
            <a:custGeom>
              <a:avLst/>
              <a:gdLst/>
              <a:ahLst/>
              <a:cxnLst/>
              <a:rect l="l" t="t" r="r" b="b"/>
              <a:pathLst>
                <a:path w="6134" h="6133" extrusionOk="0">
                  <a:moveTo>
                    <a:pt x="1" y="0"/>
                  </a:moveTo>
                  <a:lnTo>
                    <a:pt x="1" y="6133"/>
                  </a:lnTo>
                  <a:lnTo>
                    <a:pt x="6133" y="6133"/>
                  </a:lnTo>
                  <a:lnTo>
                    <a:pt x="6133"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9" name="Google Shape;409;p32"/>
            <p:cNvSpPr/>
            <p:nvPr/>
          </p:nvSpPr>
          <p:spPr>
            <a:xfrm>
              <a:off x="3805100" y="849725"/>
              <a:ext cx="841600" cy="153350"/>
            </a:xfrm>
            <a:custGeom>
              <a:avLst/>
              <a:gdLst/>
              <a:ahLst/>
              <a:cxnLst/>
              <a:rect l="l" t="t" r="r" b="b"/>
              <a:pathLst>
                <a:path w="33664" h="6134" extrusionOk="0">
                  <a:moveTo>
                    <a:pt x="0" y="1"/>
                  </a:moveTo>
                  <a:lnTo>
                    <a:pt x="0" y="6133"/>
                  </a:lnTo>
                  <a:lnTo>
                    <a:pt x="33664" y="6133"/>
                  </a:lnTo>
                  <a:lnTo>
                    <a:pt x="33664"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0" name="Google Shape;410;p32"/>
            <p:cNvSpPr/>
            <p:nvPr/>
          </p:nvSpPr>
          <p:spPr>
            <a:xfrm>
              <a:off x="4799175" y="849725"/>
              <a:ext cx="153350" cy="153350"/>
            </a:xfrm>
            <a:custGeom>
              <a:avLst/>
              <a:gdLst/>
              <a:ahLst/>
              <a:cxnLst/>
              <a:rect l="l" t="t" r="r" b="b"/>
              <a:pathLst>
                <a:path w="6134" h="6134" extrusionOk="0">
                  <a:moveTo>
                    <a:pt x="1" y="1"/>
                  </a:moveTo>
                  <a:lnTo>
                    <a:pt x="1" y="6133"/>
                  </a:lnTo>
                  <a:lnTo>
                    <a:pt x="6133" y="6133"/>
                  </a:lnTo>
                  <a:lnTo>
                    <a:pt x="6133"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1" name="Google Shape;411;p32"/>
            <p:cNvSpPr/>
            <p:nvPr/>
          </p:nvSpPr>
          <p:spPr>
            <a:xfrm>
              <a:off x="2276050" y="2914575"/>
              <a:ext cx="152500" cy="153325"/>
            </a:xfrm>
            <a:custGeom>
              <a:avLst/>
              <a:gdLst/>
              <a:ahLst/>
              <a:cxnLst/>
              <a:rect l="l" t="t" r="r" b="b"/>
              <a:pathLst>
                <a:path w="6100" h="6133" extrusionOk="0">
                  <a:moveTo>
                    <a:pt x="0" y="0"/>
                  </a:moveTo>
                  <a:lnTo>
                    <a:pt x="0" y="6133"/>
                  </a:lnTo>
                  <a:lnTo>
                    <a:pt x="6100" y="6133"/>
                  </a:lnTo>
                  <a:lnTo>
                    <a:pt x="6100"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2" name="Google Shape;412;p32"/>
            <p:cNvSpPr/>
            <p:nvPr/>
          </p:nvSpPr>
          <p:spPr>
            <a:xfrm>
              <a:off x="5334975" y="2914575"/>
              <a:ext cx="152525" cy="153325"/>
            </a:xfrm>
            <a:custGeom>
              <a:avLst/>
              <a:gdLst/>
              <a:ahLst/>
              <a:cxnLst/>
              <a:rect l="l" t="t" r="r" b="b"/>
              <a:pathLst>
                <a:path w="6101" h="6133" extrusionOk="0">
                  <a:moveTo>
                    <a:pt x="0" y="0"/>
                  </a:moveTo>
                  <a:lnTo>
                    <a:pt x="0" y="6133"/>
                  </a:lnTo>
                  <a:lnTo>
                    <a:pt x="6100" y="6133"/>
                  </a:lnTo>
                  <a:lnTo>
                    <a:pt x="6100" y="0"/>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3" name="Google Shape;413;p32"/>
            <p:cNvSpPr/>
            <p:nvPr/>
          </p:nvSpPr>
          <p:spPr>
            <a:xfrm>
              <a:off x="1343100" y="4367775"/>
              <a:ext cx="168025" cy="152525"/>
            </a:xfrm>
            <a:custGeom>
              <a:avLst/>
              <a:gdLst/>
              <a:ahLst/>
              <a:cxnLst/>
              <a:rect l="l" t="t" r="r" b="b"/>
              <a:pathLst>
                <a:path w="6721" h="6101" extrusionOk="0">
                  <a:moveTo>
                    <a:pt x="1" y="1"/>
                  </a:moveTo>
                  <a:lnTo>
                    <a:pt x="1" y="6101"/>
                  </a:lnTo>
                  <a:lnTo>
                    <a:pt x="6721" y="6101"/>
                  </a:lnTo>
                  <a:lnTo>
                    <a:pt x="6721"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4" name="Google Shape;414;p32"/>
            <p:cNvSpPr/>
            <p:nvPr/>
          </p:nvSpPr>
          <p:spPr>
            <a:xfrm>
              <a:off x="1343100" y="4675225"/>
              <a:ext cx="168025" cy="153350"/>
            </a:xfrm>
            <a:custGeom>
              <a:avLst/>
              <a:gdLst/>
              <a:ahLst/>
              <a:cxnLst/>
              <a:rect l="l" t="t" r="r" b="b"/>
              <a:pathLst>
                <a:path w="6721" h="6134" extrusionOk="0">
                  <a:moveTo>
                    <a:pt x="1" y="1"/>
                  </a:moveTo>
                  <a:lnTo>
                    <a:pt x="1" y="6133"/>
                  </a:lnTo>
                  <a:lnTo>
                    <a:pt x="6721" y="6133"/>
                  </a:lnTo>
                  <a:lnTo>
                    <a:pt x="6721"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5" name="Google Shape;415;p32"/>
            <p:cNvSpPr/>
            <p:nvPr/>
          </p:nvSpPr>
          <p:spPr>
            <a:xfrm>
              <a:off x="1343100" y="4983475"/>
              <a:ext cx="168025" cy="152525"/>
            </a:xfrm>
            <a:custGeom>
              <a:avLst/>
              <a:gdLst/>
              <a:ahLst/>
              <a:cxnLst/>
              <a:rect l="l" t="t" r="r" b="b"/>
              <a:pathLst>
                <a:path w="6721" h="6101" extrusionOk="0">
                  <a:moveTo>
                    <a:pt x="1" y="1"/>
                  </a:moveTo>
                  <a:lnTo>
                    <a:pt x="1" y="6101"/>
                  </a:lnTo>
                  <a:lnTo>
                    <a:pt x="6721" y="6101"/>
                  </a:lnTo>
                  <a:lnTo>
                    <a:pt x="6721" y="1"/>
                  </a:lnTo>
                  <a:close/>
                </a:path>
              </a:pathLst>
            </a:custGeom>
            <a:solidFill>
              <a:srgbClr val="F3F3F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19"/>
        <p:cNvGrpSpPr/>
        <p:nvPr/>
      </p:nvGrpSpPr>
      <p:grpSpPr>
        <a:xfrm>
          <a:off x="0" y="0"/>
          <a:ext cx="0" cy="0"/>
          <a:chOff x="0" y="0"/>
          <a:chExt cx="0" cy="0"/>
        </a:xfrm>
      </p:grpSpPr>
      <p:sp>
        <p:nvSpPr>
          <p:cNvPr id="420" name="Google Shape;420;p33"/>
          <p:cNvSpPr txBox="1">
            <a:spLocks noGrp="1"/>
          </p:cNvSpPr>
          <p:nvPr>
            <p:ph type="title"/>
          </p:nvPr>
        </p:nvSpPr>
        <p:spPr>
          <a:xfrm>
            <a:off x="720100" y="509825"/>
            <a:ext cx="77040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000"/>
              <a:buNone/>
            </a:pPr>
            <a:r>
              <a:rPr lang="en-US"/>
              <a:t>HOW TO DEPLOY IT?</a:t>
            </a:r>
            <a:endParaRPr/>
          </a:p>
        </p:txBody>
      </p:sp>
      <p:grpSp>
        <p:nvGrpSpPr>
          <p:cNvPr id="421" name="Google Shape;421;p33"/>
          <p:cNvGrpSpPr/>
          <p:nvPr/>
        </p:nvGrpSpPr>
        <p:grpSpPr>
          <a:xfrm>
            <a:off x="3466895" y="1903046"/>
            <a:ext cx="2210395" cy="2090466"/>
            <a:chOff x="1040275" y="238125"/>
            <a:chExt cx="5538450" cy="5237950"/>
          </a:xfrm>
        </p:grpSpPr>
        <p:sp>
          <p:nvSpPr>
            <p:cNvPr id="422" name="Google Shape;422;p33"/>
            <p:cNvSpPr/>
            <p:nvPr/>
          </p:nvSpPr>
          <p:spPr>
            <a:xfrm>
              <a:off x="1445900" y="1165400"/>
              <a:ext cx="459350" cy="451025"/>
            </a:xfrm>
            <a:custGeom>
              <a:avLst/>
              <a:gdLst/>
              <a:ahLst/>
              <a:cxnLst/>
              <a:rect l="l" t="t" r="r" b="b"/>
              <a:pathLst>
                <a:path w="18374" h="18041" extrusionOk="0">
                  <a:moveTo>
                    <a:pt x="11801" y="1"/>
                  </a:moveTo>
                  <a:lnTo>
                    <a:pt x="1" y="14388"/>
                  </a:lnTo>
                  <a:lnTo>
                    <a:pt x="18259" y="18040"/>
                  </a:lnTo>
                  <a:lnTo>
                    <a:pt x="18374" y="17894"/>
                  </a:lnTo>
                  <a:lnTo>
                    <a:pt x="11801"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3" name="Google Shape;423;p33"/>
            <p:cNvSpPr/>
            <p:nvPr/>
          </p:nvSpPr>
          <p:spPr>
            <a:xfrm>
              <a:off x="1740900" y="915250"/>
              <a:ext cx="341475" cy="697525"/>
            </a:xfrm>
            <a:custGeom>
              <a:avLst/>
              <a:gdLst/>
              <a:ahLst/>
              <a:cxnLst/>
              <a:rect l="l" t="t" r="r" b="b"/>
              <a:pathLst>
                <a:path w="13659" h="27901" extrusionOk="0">
                  <a:moveTo>
                    <a:pt x="13659" y="1"/>
                  </a:moveTo>
                  <a:lnTo>
                    <a:pt x="95" y="9892"/>
                  </a:lnTo>
                  <a:lnTo>
                    <a:pt x="1" y="10007"/>
                  </a:lnTo>
                  <a:lnTo>
                    <a:pt x="6574" y="27900"/>
                  </a:lnTo>
                  <a:lnTo>
                    <a:pt x="6699" y="27765"/>
                  </a:lnTo>
                  <a:lnTo>
                    <a:pt x="6710" y="27807"/>
                  </a:lnTo>
                  <a:lnTo>
                    <a:pt x="13659"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4" name="Google Shape;424;p33"/>
            <p:cNvSpPr/>
            <p:nvPr/>
          </p:nvSpPr>
          <p:spPr>
            <a:xfrm>
              <a:off x="1437800" y="1525100"/>
              <a:ext cx="464600" cy="592400"/>
            </a:xfrm>
            <a:custGeom>
              <a:avLst/>
              <a:gdLst/>
              <a:ahLst/>
              <a:cxnLst/>
              <a:rect l="l" t="t" r="r" b="b"/>
              <a:pathLst>
                <a:path w="18584" h="23696" extrusionOk="0">
                  <a:moveTo>
                    <a:pt x="325" y="0"/>
                  </a:moveTo>
                  <a:lnTo>
                    <a:pt x="220" y="126"/>
                  </a:lnTo>
                  <a:lnTo>
                    <a:pt x="1" y="429"/>
                  </a:lnTo>
                  <a:lnTo>
                    <a:pt x="1451" y="23622"/>
                  </a:lnTo>
                  <a:lnTo>
                    <a:pt x="1461" y="23601"/>
                  </a:lnTo>
                  <a:lnTo>
                    <a:pt x="1503" y="23695"/>
                  </a:lnTo>
                  <a:lnTo>
                    <a:pt x="18583" y="3652"/>
                  </a:lnTo>
                  <a:lnTo>
                    <a:pt x="325"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5" name="Google Shape;425;p33"/>
            <p:cNvSpPr/>
            <p:nvPr/>
          </p:nvSpPr>
          <p:spPr>
            <a:xfrm>
              <a:off x="1482675" y="1625000"/>
              <a:ext cx="634375" cy="560850"/>
            </a:xfrm>
            <a:custGeom>
              <a:avLst/>
              <a:gdLst/>
              <a:ahLst/>
              <a:cxnLst/>
              <a:rect l="l" t="t" r="r" b="b"/>
              <a:pathLst>
                <a:path w="25375" h="22434" extrusionOk="0">
                  <a:moveTo>
                    <a:pt x="16914" y="1"/>
                  </a:moveTo>
                  <a:lnTo>
                    <a:pt x="0" y="19856"/>
                  </a:lnTo>
                  <a:lnTo>
                    <a:pt x="19908" y="21880"/>
                  </a:lnTo>
                  <a:lnTo>
                    <a:pt x="25375" y="22433"/>
                  </a:lnTo>
                  <a:lnTo>
                    <a:pt x="16914"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6" name="Google Shape;426;p33"/>
            <p:cNvSpPr/>
            <p:nvPr/>
          </p:nvSpPr>
          <p:spPr>
            <a:xfrm>
              <a:off x="1125600" y="1535800"/>
              <a:ext cx="348500" cy="586125"/>
            </a:xfrm>
            <a:custGeom>
              <a:avLst/>
              <a:gdLst/>
              <a:ahLst/>
              <a:cxnLst/>
              <a:rect l="l" t="t" r="r" b="b"/>
              <a:pathLst>
                <a:path w="13940" h="23445" extrusionOk="0">
                  <a:moveTo>
                    <a:pt x="12489" y="1"/>
                  </a:moveTo>
                  <a:lnTo>
                    <a:pt x="0" y="16892"/>
                  </a:lnTo>
                  <a:lnTo>
                    <a:pt x="0" y="16945"/>
                  </a:lnTo>
                  <a:lnTo>
                    <a:pt x="13720" y="23444"/>
                  </a:lnTo>
                  <a:lnTo>
                    <a:pt x="13678" y="23372"/>
                  </a:lnTo>
                  <a:lnTo>
                    <a:pt x="13856" y="23382"/>
                  </a:lnTo>
                  <a:lnTo>
                    <a:pt x="13939" y="23194"/>
                  </a:lnTo>
                  <a:lnTo>
                    <a:pt x="12489"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7" name="Google Shape;427;p33"/>
            <p:cNvSpPr/>
            <p:nvPr/>
          </p:nvSpPr>
          <p:spPr>
            <a:xfrm>
              <a:off x="2097725" y="679450"/>
              <a:ext cx="730375" cy="221500"/>
            </a:xfrm>
            <a:custGeom>
              <a:avLst/>
              <a:gdLst/>
              <a:ahLst/>
              <a:cxnLst/>
              <a:rect l="l" t="t" r="r" b="b"/>
              <a:pathLst>
                <a:path w="29215" h="8860" extrusionOk="0">
                  <a:moveTo>
                    <a:pt x="7837" y="1"/>
                  </a:moveTo>
                  <a:lnTo>
                    <a:pt x="7628" y="158"/>
                  </a:lnTo>
                  <a:lnTo>
                    <a:pt x="1" y="8859"/>
                  </a:lnTo>
                  <a:lnTo>
                    <a:pt x="1" y="8859"/>
                  </a:lnTo>
                  <a:lnTo>
                    <a:pt x="29215" y="4049"/>
                  </a:lnTo>
                  <a:lnTo>
                    <a:pt x="7837"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8" name="Google Shape;428;p33"/>
            <p:cNvSpPr/>
            <p:nvPr/>
          </p:nvSpPr>
          <p:spPr>
            <a:xfrm>
              <a:off x="2304075" y="463225"/>
              <a:ext cx="736875" cy="208175"/>
            </a:xfrm>
            <a:custGeom>
              <a:avLst/>
              <a:gdLst/>
              <a:ahLst/>
              <a:cxnLst/>
              <a:rect l="l" t="t" r="r" b="b"/>
              <a:pathLst>
                <a:path w="29475" h="8327" extrusionOk="0">
                  <a:moveTo>
                    <a:pt x="29475" y="1"/>
                  </a:moveTo>
                  <a:lnTo>
                    <a:pt x="8670" y="1733"/>
                  </a:lnTo>
                  <a:lnTo>
                    <a:pt x="0" y="8327"/>
                  </a:lnTo>
                  <a:lnTo>
                    <a:pt x="29475"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9" name="Google Shape;429;p33"/>
            <p:cNvSpPr/>
            <p:nvPr/>
          </p:nvSpPr>
          <p:spPr>
            <a:xfrm>
              <a:off x="2293625" y="460350"/>
              <a:ext cx="781500" cy="320325"/>
            </a:xfrm>
            <a:custGeom>
              <a:avLst/>
              <a:gdLst/>
              <a:ahLst/>
              <a:cxnLst/>
              <a:rect l="l" t="t" r="r" b="b"/>
              <a:pathLst>
                <a:path w="31260" h="12813" extrusionOk="0">
                  <a:moveTo>
                    <a:pt x="31260" y="0"/>
                  </a:moveTo>
                  <a:lnTo>
                    <a:pt x="29893" y="116"/>
                  </a:lnTo>
                  <a:lnTo>
                    <a:pt x="418" y="8442"/>
                  </a:lnTo>
                  <a:lnTo>
                    <a:pt x="1" y="8765"/>
                  </a:lnTo>
                  <a:lnTo>
                    <a:pt x="21379" y="12813"/>
                  </a:lnTo>
                  <a:lnTo>
                    <a:pt x="31260"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0" name="Google Shape;430;p33"/>
            <p:cNvSpPr/>
            <p:nvPr/>
          </p:nvSpPr>
          <p:spPr>
            <a:xfrm>
              <a:off x="1908625" y="906900"/>
              <a:ext cx="740825" cy="708475"/>
            </a:xfrm>
            <a:custGeom>
              <a:avLst/>
              <a:gdLst/>
              <a:ahLst/>
              <a:cxnLst/>
              <a:rect l="l" t="t" r="r" b="b"/>
              <a:pathLst>
                <a:path w="29633" h="28339" extrusionOk="0">
                  <a:moveTo>
                    <a:pt x="29486" y="12166"/>
                  </a:moveTo>
                  <a:lnTo>
                    <a:pt x="29485" y="12169"/>
                  </a:lnTo>
                  <a:lnTo>
                    <a:pt x="29485" y="12169"/>
                  </a:lnTo>
                  <a:lnTo>
                    <a:pt x="29632" y="12250"/>
                  </a:lnTo>
                  <a:lnTo>
                    <a:pt x="29486" y="12166"/>
                  </a:lnTo>
                  <a:close/>
                  <a:moveTo>
                    <a:pt x="7356" y="1"/>
                  </a:moveTo>
                  <a:lnTo>
                    <a:pt x="7263" y="105"/>
                  </a:lnTo>
                  <a:lnTo>
                    <a:pt x="6950" y="335"/>
                  </a:lnTo>
                  <a:lnTo>
                    <a:pt x="1" y="28141"/>
                  </a:lnTo>
                  <a:lnTo>
                    <a:pt x="73" y="28338"/>
                  </a:lnTo>
                  <a:lnTo>
                    <a:pt x="29371" y="12386"/>
                  </a:lnTo>
                  <a:lnTo>
                    <a:pt x="29485" y="12169"/>
                  </a:lnTo>
                  <a:lnTo>
                    <a:pt x="29485" y="12169"/>
                  </a:lnTo>
                  <a:lnTo>
                    <a:pt x="7356"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1" name="Google Shape;431;p33"/>
            <p:cNvSpPr/>
            <p:nvPr/>
          </p:nvSpPr>
          <p:spPr>
            <a:xfrm>
              <a:off x="2092525" y="780650"/>
              <a:ext cx="735575" cy="432500"/>
            </a:xfrm>
            <a:custGeom>
              <a:avLst/>
              <a:gdLst/>
              <a:ahLst/>
              <a:cxnLst/>
              <a:rect l="l" t="t" r="r" b="b"/>
              <a:pathLst>
                <a:path w="29423" h="17300" extrusionOk="0">
                  <a:moveTo>
                    <a:pt x="29423" y="1"/>
                  </a:moveTo>
                  <a:lnTo>
                    <a:pt x="209" y="4811"/>
                  </a:lnTo>
                  <a:lnTo>
                    <a:pt x="0" y="5051"/>
                  </a:lnTo>
                  <a:lnTo>
                    <a:pt x="22276" y="17300"/>
                  </a:lnTo>
                  <a:lnTo>
                    <a:pt x="29423"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2" name="Google Shape;432;p33"/>
            <p:cNvSpPr/>
            <p:nvPr/>
          </p:nvSpPr>
          <p:spPr>
            <a:xfrm>
              <a:off x="1125600" y="1959400"/>
              <a:ext cx="344325" cy="422600"/>
            </a:xfrm>
            <a:custGeom>
              <a:avLst/>
              <a:gdLst/>
              <a:ahLst/>
              <a:cxnLst/>
              <a:rect l="l" t="t" r="r" b="b"/>
              <a:pathLst>
                <a:path w="13773" h="16904" extrusionOk="0">
                  <a:moveTo>
                    <a:pt x="0" y="1"/>
                  </a:moveTo>
                  <a:lnTo>
                    <a:pt x="0" y="16903"/>
                  </a:lnTo>
                  <a:lnTo>
                    <a:pt x="13710" y="6803"/>
                  </a:lnTo>
                  <a:lnTo>
                    <a:pt x="13731" y="6751"/>
                  </a:lnTo>
                  <a:lnTo>
                    <a:pt x="13636" y="6741"/>
                  </a:lnTo>
                  <a:lnTo>
                    <a:pt x="13773" y="6595"/>
                  </a:lnTo>
                  <a:lnTo>
                    <a:pt x="13720" y="6500"/>
                  </a:lnTo>
                  <a:lnTo>
                    <a:pt x="0"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3" name="Google Shape;433;p33"/>
            <p:cNvSpPr/>
            <p:nvPr/>
          </p:nvSpPr>
          <p:spPr>
            <a:xfrm>
              <a:off x="1481375" y="2129475"/>
              <a:ext cx="635150" cy="625775"/>
            </a:xfrm>
            <a:custGeom>
              <a:avLst/>
              <a:gdLst/>
              <a:ahLst/>
              <a:cxnLst/>
              <a:rect l="l" t="t" r="r" b="b"/>
              <a:pathLst>
                <a:path w="25406" h="25031" extrusionOk="0">
                  <a:moveTo>
                    <a:pt x="1" y="0"/>
                  </a:moveTo>
                  <a:lnTo>
                    <a:pt x="12521" y="25030"/>
                  </a:lnTo>
                  <a:lnTo>
                    <a:pt x="20158" y="11717"/>
                  </a:lnTo>
                  <a:lnTo>
                    <a:pt x="25406" y="2577"/>
                  </a:lnTo>
                  <a:lnTo>
                    <a:pt x="17977" y="1826"/>
                  </a:lnTo>
                  <a:lnTo>
                    <a:pt x="1"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4" name="Google Shape;434;p33"/>
            <p:cNvSpPr/>
            <p:nvPr/>
          </p:nvSpPr>
          <p:spPr>
            <a:xfrm>
              <a:off x="1125600" y="2129475"/>
              <a:ext cx="342750" cy="740525"/>
            </a:xfrm>
            <a:custGeom>
              <a:avLst/>
              <a:gdLst/>
              <a:ahLst/>
              <a:cxnLst/>
              <a:rect l="l" t="t" r="r" b="b"/>
              <a:pathLst>
                <a:path w="13710" h="29621" extrusionOk="0">
                  <a:moveTo>
                    <a:pt x="13710" y="0"/>
                  </a:moveTo>
                  <a:lnTo>
                    <a:pt x="0" y="10100"/>
                  </a:lnTo>
                  <a:lnTo>
                    <a:pt x="0" y="10340"/>
                  </a:lnTo>
                  <a:lnTo>
                    <a:pt x="1429" y="29621"/>
                  </a:lnTo>
                  <a:lnTo>
                    <a:pt x="13710"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5" name="Google Shape;435;p33"/>
            <p:cNvSpPr/>
            <p:nvPr/>
          </p:nvSpPr>
          <p:spPr>
            <a:xfrm>
              <a:off x="1162625" y="2134425"/>
              <a:ext cx="625525" cy="755400"/>
            </a:xfrm>
            <a:custGeom>
              <a:avLst/>
              <a:gdLst/>
              <a:ahLst/>
              <a:cxnLst/>
              <a:rect l="l" t="t" r="r" b="b"/>
              <a:pathLst>
                <a:path w="25021" h="30216" extrusionOk="0">
                  <a:moveTo>
                    <a:pt x="12489" y="0"/>
                  </a:moveTo>
                  <a:lnTo>
                    <a:pt x="1" y="30132"/>
                  </a:lnTo>
                  <a:lnTo>
                    <a:pt x="1" y="30216"/>
                  </a:lnTo>
                  <a:lnTo>
                    <a:pt x="25020" y="25062"/>
                  </a:lnTo>
                  <a:lnTo>
                    <a:pt x="12489"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6" name="Google Shape;436;p33"/>
            <p:cNvSpPr/>
            <p:nvPr/>
          </p:nvSpPr>
          <p:spPr>
            <a:xfrm>
              <a:off x="1164975" y="2770100"/>
              <a:ext cx="618725" cy="509425"/>
            </a:xfrm>
            <a:custGeom>
              <a:avLst/>
              <a:gdLst/>
              <a:ahLst/>
              <a:cxnLst/>
              <a:rect l="l" t="t" r="r" b="b"/>
              <a:pathLst>
                <a:path w="24749" h="20377" extrusionOk="0">
                  <a:moveTo>
                    <a:pt x="24749" y="0"/>
                  </a:moveTo>
                  <a:lnTo>
                    <a:pt x="0" y="5092"/>
                  </a:lnTo>
                  <a:lnTo>
                    <a:pt x="7648" y="20377"/>
                  </a:lnTo>
                  <a:lnTo>
                    <a:pt x="24749"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7" name="Google Shape;437;p33"/>
            <p:cNvSpPr/>
            <p:nvPr/>
          </p:nvSpPr>
          <p:spPr>
            <a:xfrm>
              <a:off x="1361650" y="2777125"/>
              <a:ext cx="426500" cy="653450"/>
            </a:xfrm>
            <a:custGeom>
              <a:avLst/>
              <a:gdLst/>
              <a:ahLst/>
              <a:cxnLst/>
              <a:rect l="l" t="t" r="r" b="b"/>
              <a:pathLst>
                <a:path w="17060" h="26138" extrusionOk="0">
                  <a:moveTo>
                    <a:pt x="17059" y="1"/>
                  </a:moveTo>
                  <a:lnTo>
                    <a:pt x="0" y="20336"/>
                  </a:lnTo>
                  <a:lnTo>
                    <a:pt x="13429" y="26137"/>
                  </a:lnTo>
                  <a:lnTo>
                    <a:pt x="14931" y="15370"/>
                  </a:lnTo>
                  <a:lnTo>
                    <a:pt x="17059"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8" name="Google Shape;438;p33"/>
            <p:cNvSpPr/>
            <p:nvPr/>
          </p:nvSpPr>
          <p:spPr>
            <a:xfrm>
              <a:off x="1799325" y="2193650"/>
              <a:ext cx="1025125" cy="569425"/>
            </a:xfrm>
            <a:custGeom>
              <a:avLst/>
              <a:gdLst/>
              <a:ahLst/>
              <a:cxnLst/>
              <a:rect l="l" t="t" r="r" b="b"/>
              <a:pathLst>
                <a:path w="41005" h="22777" extrusionOk="0">
                  <a:moveTo>
                    <a:pt x="13168" y="0"/>
                  </a:moveTo>
                  <a:lnTo>
                    <a:pt x="13200" y="63"/>
                  </a:lnTo>
                  <a:lnTo>
                    <a:pt x="13043" y="52"/>
                  </a:lnTo>
                  <a:lnTo>
                    <a:pt x="1" y="22776"/>
                  </a:lnTo>
                  <a:lnTo>
                    <a:pt x="40921" y="15702"/>
                  </a:lnTo>
                  <a:lnTo>
                    <a:pt x="41005" y="15588"/>
                  </a:lnTo>
                  <a:lnTo>
                    <a:pt x="13179" y="0"/>
                  </a:lnTo>
                  <a:close/>
                </a:path>
              </a:pathLst>
            </a:custGeom>
            <a:solidFill>
              <a:srgbClr val="FFFFFF">
                <a:alpha val="44705"/>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9" name="Google Shape;439;p33"/>
            <p:cNvSpPr/>
            <p:nvPr/>
          </p:nvSpPr>
          <p:spPr>
            <a:xfrm>
              <a:off x="1910450" y="1216525"/>
              <a:ext cx="732450" cy="964350"/>
            </a:xfrm>
            <a:custGeom>
              <a:avLst/>
              <a:gdLst/>
              <a:ahLst/>
              <a:cxnLst/>
              <a:rect l="l" t="t" r="r" b="b"/>
              <a:pathLst>
                <a:path w="29298" h="38574" extrusionOk="0">
                  <a:moveTo>
                    <a:pt x="29298" y="1"/>
                  </a:moveTo>
                  <a:lnTo>
                    <a:pt x="0" y="15953"/>
                  </a:lnTo>
                  <a:lnTo>
                    <a:pt x="8535" y="38573"/>
                  </a:lnTo>
                  <a:lnTo>
                    <a:pt x="29298"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0" name="Google Shape;440;p33"/>
            <p:cNvSpPr/>
            <p:nvPr/>
          </p:nvSpPr>
          <p:spPr>
            <a:xfrm>
              <a:off x="2130600" y="1216525"/>
              <a:ext cx="1117450" cy="968800"/>
            </a:xfrm>
            <a:custGeom>
              <a:avLst/>
              <a:gdLst/>
              <a:ahLst/>
              <a:cxnLst/>
              <a:rect l="l" t="t" r="r" b="b"/>
              <a:pathLst>
                <a:path w="44698" h="38752" extrusionOk="0">
                  <a:moveTo>
                    <a:pt x="20858" y="1"/>
                  </a:moveTo>
                  <a:lnTo>
                    <a:pt x="0" y="38751"/>
                  </a:lnTo>
                  <a:lnTo>
                    <a:pt x="44625" y="31687"/>
                  </a:lnTo>
                  <a:lnTo>
                    <a:pt x="44625" y="31677"/>
                  </a:lnTo>
                  <a:lnTo>
                    <a:pt x="44698" y="31666"/>
                  </a:lnTo>
                  <a:lnTo>
                    <a:pt x="20858" y="1"/>
                  </a:lnTo>
                  <a:close/>
                </a:path>
              </a:pathLst>
            </a:cu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1" name="Google Shape;441;p33"/>
            <p:cNvSpPr/>
            <p:nvPr/>
          </p:nvSpPr>
          <p:spPr>
            <a:xfrm>
              <a:off x="2649425" y="733700"/>
              <a:ext cx="761400" cy="479450"/>
            </a:xfrm>
            <a:custGeom>
              <a:avLst/>
              <a:gdLst/>
              <a:ahLst/>
              <a:cxnLst/>
              <a:rect l="l" t="t" r="r" b="b"/>
              <a:pathLst>
                <a:path w="30456" h="19178" extrusionOk="0">
                  <a:moveTo>
                    <a:pt x="30455" y="1"/>
                  </a:moveTo>
                  <a:lnTo>
                    <a:pt x="7147" y="1879"/>
                  </a:lnTo>
                  <a:lnTo>
                    <a:pt x="0" y="19178"/>
                  </a:lnTo>
                  <a:lnTo>
                    <a:pt x="30455"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2" name="Google Shape;442;p33"/>
            <p:cNvSpPr/>
            <p:nvPr/>
          </p:nvSpPr>
          <p:spPr>
            <a:xfrm>
              <a:off x="2649425" y="733700"/>
              <a:ext cx="761400" cy="1274500"/>
            </a:xfrm>
            <a:custGeom>
              <a:avLst/>
              <a:gdLst/>
              <a:ahLst/>
              <a:cxnLst/>
              <a:rect l="l" t="t" r="r" b="b"/>
              <a:pathLst>
                <a:path w="30456" h="50980" extrusionOk="0">
                  <a:moveTo>
                    <a:pt x="30455" y="1"/>
                  </a:moveTo>
                  <a:lnTo>
                    <a:pt x="0" y="19178"/>
                  </a:lnTo>
                  <a:lnTo>
                    <a:pt x="146" y="19251"/>
                  </a:lnTo>
                  <a:lnTo>
                    <a:pt x="105" y="19314"/>
                  </a:lnTo>
                  <a:lnTo>
                    <a:pt x="23945" y="50979"/>
                  </a:lnTo>
                  <a:lnTo>
                    <a:pt x="23977" y="50979"/>
                  </a:lnTo>
                  <a:lnTo>
                    <a:pt x="24102" y="50802"/>
                  </a:lnTo>
                  <a:lnTo>
                    <a:pt x="30455"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3" name="Google Shape;443;p33"/>
            <p:cNvSpPr/>
            <p:nvPr/>
          </p:nvSpPr>
          <p:spPr>
            <a:xfrm>
              <a:off x="2128775" y="2017550"/>
              <a:ext cx="1113025" cy="565800"/>
            </a:xfrm>
            <a:custGeom>
              <a:avLst/>
              <a:gdLst/>
              <a:ahLst/>
              <a:cxnLst/>
              <a:rect l="l" t="t" r="r" b="b"/>
              <a:pathLst>
                <a:path w="44521" h="22632" extrusionOk="0">
                  <a:moveTo>
                    <a:pt x="44520" y="1"/>
                  </a:moveTo>
                  <a:lnTo>
                    <a:pt x="1" y="7044"/>
                  </a:lnTo>
                  <a:lnTo>
                    <a:pt x="27827" y="22632"/>
                  </a:lnTo>
                  <a:lnTo>
                    <a:pt x="44520"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4" name="Google Shape;444;p33"/>
            <p:cNvSpPr/>
            <p:nvPr/>
          </p:nvSpPr>
          <p:spPr>
            <a:xfrm>
              <a:off x="2828075" y="458000"/>
              <a:ext cx="582750" cy="322675"/>
            </a:xfrm>
            <a:custGeom>
              <a:avLst/>
              <a:gdLst/>
              <a:ahLst/>
              <a:cxnLst/>
              <a:rect l="l" t="t" r="r" b="b"/>
              <a:pathLst>
                <a:path w="23310" h="12907" extrusionOk="0">
                  <a:moveTo>
                    <a:pt x="10434" y="1"/>
                  </a:moveTo>
                  <a:lnTo>
                    <a:pt x="10174" y="74"/>
                  </a:lnTo>
                  <a:lnTo>
                    <a:pt x="9882" y="94"/>
                  </a:lnTo>
                  <a:lnTo>
                    <a:pt x="1" y="12907"/>
                  </a:lnTo>
                  <a:lnTo>
                    <a:pt x="23309" y="11029"/>
                  </a:lnTo>
                  <a:lnTo>
                    <a:pt x="10434"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5" name="Google Shape;445;p33"/>
            <p:cNvSpPr/>
            <p:nvPr/>
          </p:nvSpPr>
          <p:spPr>
            <a:xfrm>
              <a:off x="3088925" y="301750"/>
              <a:ext cx="533175" cy="431975"/>
            </a:xfrm>
            <a:custGeom>
              <a:avLst/>
              <a:gdLst/>
              <a:ahLst/>
              <a:cxnLst/>
              <a:rect l="l" t="t" r="r" b="b"/>
              <a:pathLst>
                <a:path w="21327" h="17279" extrusionOk="0">
                  <a:moveTo>
                    <a:pt x="21327" y="1"/>
                  </a:moveTo>
                  <a:lnTo>
                    <a:pt x="0" y="6251"/>
                  </a:lnTo>
                  <a:lnTo>
                    <a:pt x="12875" y="17279"/>
                  </a:lnTo>
                  <a:lnTo>
                    <a:pt x="21327"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6" name="Google Shape;446;p33"/>
            <p:cNvSpPr/>
            <p:nvPr/>
          </p:nvSpPr>
          <p:spPr>
            <a:xfrm>
              <a:off x="3410800" y="300475"/>
              <a:ext cx="711600" cy="433250"/>
            </a:xfrm>
            <a:custGeom>
              <a:avLst/>
              <a:gdLst/>
              <a:ahLst/>
              <a:cxnLst/>
              <a:rect l="l" t="t" r="r" b="b"/>
              <a:pathLst>
                <a:path w="28464" h="17330" extrusionOk="0">
                  <a:moveTo>
                    <a:pt x="8639" y="0"/>
                  </a:moveTo>
                  <a:lnTo>
                    <a:pt x="8452" y="52"/>
                  </a:lnTo>
                  <a:lnTo>
                    <a:pt x="0" y="17330"/>
                  </a:lnTo>
                  <a:lnTo>
                    <a:pt x="0" y="17330"/>
                  </a:lnTo>
                  <a:lnTo>
                    <a:pt x="28463" y="6239"/>
                  </a:lnTo>
                  <a:lnTo>
                    <a:pt x="8639"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7" name="Google Shape;447;p33"/>
            <p:cNvSpPr/>
            <p:nvPr/>
          </p:nvSpPr>
          <p:spPr>
            <a:xfrm>
              <a:off x="4136725" y="459575"/>
              <a:ext cx="333375" cy="518575"/>
            </a:xfrm>
            <a:custGeom>
              <a:avLst/>
              <a:gdLst/>
              <a:ahLst/>
              <a:cxnLst/>
              <a:rect l="l" t="t" r="r" b="b"/>
              <a:pathLst>
                <a:path w="13335" h="20743" extrusionOk="0">
                  <a:moveTo>
                    <a:pt x="0" y="1"/>
                  </a:moveTo>
                  <a:lnTo>
                    <a:pt x="6302" y="20743"/>
                  </a:lnTo>
                  <a:lnTo>
                    <a:pt x="13335" y="386"/>
                  </a:lnTo>
                  <a:lnTo>
                    <a:pt x="0"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8" name="Google Shape;448;p33"/>
            <p:cNvSpPr/>
            <p:nvPr/>
          </p:nvSpPr>
          <p:spPr>
            <a:xfrm>
              <a:off x="4294275" y="469225"/>
              <a:ext cx="546475" cy="508925"/>
            </a:xfrm>
            <a:custGeom>
              <a:avLst/>
              <a:gdLst/>
              <a:ahLst/>
              <a:cxnLst/>
              <a:rect l="l" t="t" r="r" b="b"/>
              <a:pathLst>
                <a:path w="21859" h="20357" extrusionOk="0">
                  <a:moveTo>
                    <a:pt x="7033" y="0"/>
                  </a:moveTo>
                  <a:lnTo>
                    <a:pt x="0" y="20357"/>
                  </a:lnTo>
                  <a:lnTo>
                    <a:pt x="21858" y="3684"/>
                  </a:lnTo>
                  <a:lnTo>
                    <a:pt x="7095"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9" name="Google Shape;449;p33"/>
            <p:cNvSpPr/>
            <p:nvPr/>
          </p:nvSpPr>
          <p:spPr>
            <a:xfrm>
              <a:off x="4294275" y="469225"/>
              <a:ext cx="175825" cy="508925"/>
            </a:xfrm>
            <a:custGeom>
              <a:avLst/>
              <a:gdLst/>
              <a:ahLst/>
              <a:cxnLst/>
              <a:rect l="l" t="t" r="r" b="b"/>
              <a:pathLst>
                <a:path w="7033" h="20357" extrusionOk="0">
                  <a:moveTo>
                    <a:pt x="7033" y="0"/>
                  </a:moveTo>
                  <a:lnTo>
                    <a:pt x="0" y="20357"/>
                  </a:lnTo>
                  <a:lnTo>
                    <a:pt x="0" y="20357"/>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0" name="Google Shape;450;p33"/>
            <p:cNvSpPr/>
            <p:nvPr/>
          </p:nvSpPr>
          <p:spPr>
            <a:xfrm>
              <a:off x="3410800" y="456450"/>
              <a:ext cx="883500" cy="521700"/>
            </a:xfrm>
            <a:custGeom>
              <a:avLst/>
              <a:gdLst/>
              <a:ahLst/>
              <a:cxnLst/>
              <a:rect l="l" t="t" r="r" b="b"/>
              <a:pathLst>
                <a:path w="35340" h="20868" extrusionOk="0">
                  <a:moveTo>
                    <a:pt x="28463" y="0"/>
                  </a:moveTo>
                  <a:lnTo>
                    <a:pt x="0" y="11091"/>
                  </a:lnTo>
                  <a:lnTo>
                    <a:pt x="35182" y="20826"/>
                  </a:lnTo>
                  <a:lnTo>
                    <a:pt x="35182" y="20815"/>
                  </a:lnTo>
                  <a:lnTo>
                    <a:pt x="35339" y="20868"/>
                  </a:lnTo>
                  <a:lnTo>
                    <a:pt x="35339" y="20868"/>
                  </a:lnTo>
                  <a:lnTo>
                    <a:pt x="29037" y="126"/>
                  </a:lnTo>
                  <a:lnTo>
                    <a:pt x="28850" y="126"/>
                  </a:lnTo>
                  <a:lnTo>
                    <a:pt x="28463"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1" name="Google Shape;451;p33"/>
            <p:cNvSpPr/>
            <p:nvPr/>
          </p:nvSpPr>
          <p:spPr>
            <a:xfrm>
              <a:off x="4136725" y="459575"/>
              <a:ext cx="157575" cy="518575"/>
            </a:xfrm>
            <a:custGeom>
              <a:avLst/>
              <a:gdLst/>
              <a:ahLst/>
              <a:cxnLst/>
              <a:rect l="l" t="t" r="r" b="b"/>
              <a:pathLst>
                <a:path w="6303" h="20743" extrusionOk="0">
                  <a:moveTo>
                    <a:pt x="0" y="1"/>
                  </a:moveTo>
                  <a:lnTo>
                    <a:pt x="6302" y="20743"/>
                  </a:lnTo>
                  <a:lnTo>
                    <a:pt x="6302" y="20743"/>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2" name="Google Shape;452;p33"/>
            <p:cNvSpPr/>
            <p:nvPr/>
          </p:nvSpPr>
          <p:spPr>
            <a:xfrm>
              <a:off x="4294275" y="561300"/>
              <a:ext cx="996150" cy="482575"/>
            </a:xfrm>
            <a:custGeom>
              <a:avLst/>
              <a:gdLst/>
              <a:ahLst/>
              <a:cxnLst/>
              <a:rect l="l" t="t" r="r" b="b"/>
              <a:pathLst>
                <a:path w="39846" h="19303" extrusionOk="0">
                  <a:moveTo>
                    <a:pt x="21858" y="1"/>
                  </a:moveTo>
                  <a:lnTo>
                    <a:pt x="0" y="16674"/>
                  </a:lnTo>
                  <a:lnTo>
                    <a:pt x="39679" y="19292"/>
                  </a:lnTo>
                  <a:lnTo>
                    <a:pt x="39700" y="19250"/>
                  </a:lnTo>
                  <a:lnTo>
                    <a:pt x="39846" y="19303"/>
                  </a:lnTo>
                  <a:lnTo>
                    <a:pt x="39846" y="19303"/>
                  </a:lnTo>
                  <a:lnTo>
                    <a:pt x="22693" y="314"/>
                  </a:lnTo>
                  <a:lnTo>
                    <a:pt x="22057" y="52"/>
                  </a:lnTo>
                  <a:lnTo>
                    <a:pt x="21858"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3" name="Google Shape;453;p33"/>
            <p:cNvSpPr/>
            <p:nvPr/>
          </p:nvSpPr>
          <p:spPr>
            <a:xfrm>
              <a:off x="4294275" y="561300"/>
              <a:ext cx="546475" cy="416850"/>
            </a:xfrm>
            <a:custGeom>
              <a:avLst/>
              <a:gdLst/>
              <a:ahLst/>
              <a:cxnLst/>
              <a:rect l="l" t="t" r="r" b="b"/>
              <a:pathLst>
                <a:path w="21859" h="16674" extrusionOk="0">
                  <a:moveTo>
                    <a:pt x="21858" y="1"/>
                  </a:moveTo>
                  <a:lnTo>
                    <a:pt x="0" y="16674"/>
                  </a:lnTo>
                  <a:lnTo>
                    <a:pt x="0" y="16674"/>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4" name="Google Shape;454;p33"/>
            <p:cNvSpPr/>
            <p:nvPr/>
          </p:nvSpPr>
          <p:spPr>
            <a:xfrm>
              <a:off x="4861575" y="569125"/>
              <a:ext cx="675350" cy="474750"/>
            </a:xfrm>
            <a:custGeom>
              <a:avLst/>
              <a:gdLst/>
              <a:ahLst/>
              <a:cxnLst/>
              <a:rect l="l" t="t" r="r" b="b"/>
              <a:pathLst>
                <a:path w="27014" h="18990" extrusionOk="0">
                  <a:moveTo>
                    <a:pt x="1" y="1"/>
                  </a:moveTo>
                  <a:lnTo>
                    <a:pt x="17154" y="18990"/>
                  </a:lnTo>
                  <a:lnTo>
                    <a:pt x="27014" y="11321"/>
                  </a:lnTo>
                  <a:lnTo>
                    <a:pt x="1"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5" name="Google Shape;455;p33"/>
            <p:cNvSpPr/>
            <p:nvPr/>
          </p:nvSpPr>
          <p:spPr>
            <a:xfrm>
              <a:off x="3251950" y="733700"/>
              <a:ext cx="1038425" cy="1273725"/>
            </a:xfrm>
            <a:custGeom>
              <a:avLst/>
              <a:gdLst/>
              <a:ahLst/>
              <a:cxnLst/>
              <a:rect l="l" t="t" r="r" b="b"/>
              <a:pathLst>
                <a:path w="41537" h="50949" extrusionOk="0">
                  <a:moveTo>
                    <a:pt x="6354" y="1"/>
                  </a:moveTo>
                  <a:lnTo>
                    <a:pt x="1" y="50802"/>
                  </a:lnTo>
                  <a:lnTo>
                    <a:pt x="1" y="50802"/>
                  </a:lnTo>
                  <a:lnTo>
                    <a:pt x="63" y="50729"/>
                  </a:lnTo>
                  <a:lnTo>
                    <a:pt x="94" y="50948"/>
                  </a:lnTo>
                  <a:lnTo>
                    <a:pt x="147" y="50938"/>
                  </a:lnTo>
                  <a:lnTo>
                    <a:pt x="41443" y="10017"/>
                  </a:lnTo>
                  <a:lnTo>
                    <a:pt x="41536" y="9736"/>
                  </a:lnTo>
                  <a:lnTo>
                    <a:pt x="6354"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6" name="Google Shape;456;p33"/>
            <p:cNvSpPr/>
            <p:nvPr/>
          </p:nvSpPr>
          <p:spPr>
            <a:xfrm>
              <a:off x="3255600" y="984125"/>
              <a:ext cx="1032425" cy="1023025"/>
            </a:xfrm>
            <a:custGeom>
              <a:avLst/>
              <a:gdLst/>
              <a:ahLst/>
              <a:cxnLst/>
              <a:rect l="l" t="t" r="r" b="b"/>
              <a:pathLst>
                <a:path w="41297" h="40921" extrusionOk="0">
                  <a:moveTo>
                    <a:pt x="41297" y="0"/>
                  </a:moveTo>
                  <a:lnTo>
                    <a:pt x="1" y="40921"/>
                  </a:lnTo>
                  <a:lnTo>
                    <a:pt x="29590" y="36852"/>
                  </a:lnTo>
                  <a:lnTo>
                    <a:pt x="29454" y="36685"/>
                  </a:lnTo>
                  <a:lnTo>
                    <a:pt x="29788" y="36779"/>
                  </a:lnTo>
                  <a:lnTo>
                    <a:pt x="41297"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7" name="Google Shape;457;p33"/>
            <p:cNvSpPr/>
            <p:nvPr/>
          </p:nvSpPr>
          <p:spPr>
            <a:xfrm>
              <a:off x="4008125" y="978125"/>
              <a:ext cx="1278125" cy="926775"/>
            </a:xfrm>
            <a:custGeom>
              <a:avLst/>
              <a:gdLst/>
              <a:ahLst/>
              <a:cxnLst/>
              <a:rect l="l" t="t" r="r" b="b"/>
              <a:pathLst>
                <a:path w="51125" h="37071" extrusionOk="0">
                  <a:moveTo>
                    <a:pt x="11446" y="1"/>
                  </a:moveTo>
                  <a:lnTo>
                    <a:pt x="11602" y="42"/>
                  </a:lnTo>
                  <a:lnTo>
                    <a:pt x="0" y="37071"/>
                  </a:lnTo>
                  <a:lnTo>
                    <a:pt x="51073" y="2776"/>
                  </a:lnTo>
                  <a:lnTo>
                    <a:pt x="51125" y="2619"/>
                  </a:lnTo>
                  <a:lnTo>
                    <a:pt x="11446" y="1"/>
                  </a:lnTo>
                  <a:close/>
                </a:path>
              </a:pathLst>
            </a:custGeom>
            <a:solidFill>
              <a:srgbClr val="FFFFFF">
                <a:alpha val="44705"/>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8" name="Google Shape;458;p33"/>
            <p:cNvSpPr/>
            <p:nvPr/>
          </p:nvSpPr>
          <p:spPr>
            <a:xfrm>
              <a:off x="4294275" y="978125"/>
              <a:ext cx="991975" cy="65475"/>
            </a:xfrm>
            <a:custGeom>
              <a:avLst/>
              <a:gdLst/>
              <a:ahLst/>
              <a:cxnLst/>
              <a:rect l="l" t="t" r="r" b="b"/>
              <a:pathLst>
                <a:path w="39679" h="2619" extrusionOk="0">
                  <a:moveTo>
                    <a:pt x="0" y="1"/>
                  </a:moveTo>
                  <a:lnTo>
                    <a:pt x="0" y="1"/>
                  </a:lnTo>
                  <a:lnTo>
                    <a:pt x="39679" y="2619"/>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9" name="Google Shape;459;p33"/>
            <p:cNvSpPr/>
            <p:nvPr/>
          </p:nvSpPr>
          <p:spPr>
            <a:xfrm>
              <a:off x="2835900" y="2022000"/>
              <a:ext cx="504250" cy="568675"/>
            </a:xfrm>
            <a:custGeom>
              <a:avLst/>
              <a:gdLst/>
              <a:ahLst/>
              <a:cxnLst/>
              <a:rect l="l" t="t" r="r" b="b"/>
              <a:pathLst>
                <a:path w="20170" h="22747" extrusionOk="0">
                  <a:moveTo>
                    <a:pt x="16507" y="1"/>
                  </a:moveTo>
                  <a:lnTo>
                    <a:pt x="1" y="22380"/>
                  </a:lnTo>
                  <a:lnTo>
                    <a:pt x="20169" y="22746"/>
                  </a:lnTo>
                  <a:lnTo>
                    <a:pt x="19001" y="15453"/>
                  </a:lnTo>
                  <a:lnTo>
                    <a:pt x="16507"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0" name="Google Shape;460;p33"/>
            <p:cNvSpPr/>
            <p:nvPr/>
          </p:nvSpPr>
          <p:spPr>
            <a:xfrm>
              <a:off x="3255600" y="1913225"/>
              <a:ext cx="742900" cy="677450"/>
            </a:xfrm>
            <a:custGeom>
              <a:avLst/>
              <a:gdLst/>
              <a:ahLst/>
              <a:cxnLst/>
              <a:rect l="l" t="t" r="r" b="b"/>
              <a:pathLst>
                <a:path w="29716" h="27098" extrusionOk="0">
                  <a:moveTo>
                    <a:pt x="29716" y="1"/>
                  </a:moveTo>
                  <a:lnTo>
                    <a:pt x="1" y="4091"/>
                  </a:lnTo>
                  <a:lnTo>
                    <a:pt x="1086" y="10789"/>
                  </a:lnTo>
                  <a:lnTo>
                    <a:pt x="3715" y="27097"/>
                  </a:lnTo>
                  <a:lnTo>
                    <a:pt x="3725" y="27097"/>
                  </a:lnTo>
                  <a:lnTo>
                    <a:pt x="29716"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1" name="Google Shape;461;p33"/>
            <p:cNvSpPr/>
            <p:nvPr/>
          </p:nvSpPr>
          <p:spPr>
            <a:xfrm>
              <a:off x="1705175" y="2772175"/>
              <a:ext cx="693350" cy="663600"/>
            </a:xfrm>
            <a:custGeom>
              <a:avLst/>
              <a:gdLst/>
              <a:ahLst/>
              <a:cxnLst/>
              <a:rect l="l" t="t" r="r" b="b"/>
              <a:pathLst>
                <a:path w="27734" h="26544" extrusionOk="0">
                  <a:moveTo>
                    <a:pt x="3673" y="1"/>
                  </a:moveTo>
                  <a:lnTo>
                    <a:pt x="1628" y="14722"/>
                  </a:lnTo>
                  <a:lnTo>
                    <a:pt x="1" y="26470"/>
                  </a:lnTo>
                  <a:lnTo>
                    <a:pt x="52" y="26491"/>
                  </a:lnTo>
                  <a:lnTo>
                    <a:pt x="73" y="26544"/>
                  </a:lnTo>
                  <a:lnTo>
                    <a:pt x="27608" y="23685"/>
                  </a:lnTo>
                  <a:cubicBezTo>
                    <a:pt x="27566" y="23445"/>
                    <a:pt x="27608" y="23184"/>
                    <a:pt x="27733" y="22976"/>
                  </a:cubicBezTo>
                  <a:lnTo>
                    <a:pt x="3673"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2" name="Google Shape;462;p33"/>
            <p:cNvSpPr/>
            <p:nvPr/>
          </p:nvSpPr>
          <p:spPr>
            <a:xfrm>
              <a:off x="2435525" y="2589325"/>
              <a:ext cx="904625" cy="762200"/>
            </a:xfrm>
            <a:custGeom>
              <a:avLst/>
              <a:gdLst/>
              <a:ahLst/>
              <a:cxnLst/>
              <a:rect l="l" t="t" r="r" b="b"/>
              <a:pathLst>
                <a:path w="36185" h="30488" extrusionOk="0">
                  <a:moveTo>
                    <a:pt x="15797" y="0"/>
                  </a:moveTo>
                  <a:lnTo>
                    <a:pt x="6824" y="16976"/>
                  </a:lnTo>
                  <a:lnTo>
                    <a:pt x="1" y="30144"/>
                  </a:lnTo>
                  <a:cubicBezTo>
                    <a:pt x="94" y="30237"/>
                    <a:pt x="157" y="30362"/>
                    <a:pt x="198" y="30487"/>
                  </a:cubicBezTo>
                  <a:lnTo>
                    <a:pt x="36184" y="376"/>
                  </a:lnTo>
                  <a:lnTo>
                    <a:pt x="15797"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3" name="Google Shape;463;p33"/>
            <p:cNvSpPr/>
            <p:nvPr/>
          </p:nvSpPr>
          <p:spPr>
            <a:xfrm>
              <a:off x="1799325" y="2586200"/>
              <a:ext cx="1023050" cy="756725"/>
            </a:xfrm>
            <a:custGeom>
              <a:avLst/>
              <a:gdLst/>
              <a:ahLst/>
              <a:cxnLst/>
              <a:rect l="l" t="t" r="r" b="b"/>
              <a:pathLst>
                <a:path w="40922" h="30269" extrusionOk="0">
                  <a:moveTo>
                    <a:pt x="40921" y="0"/>
                  </a:moveTo>
                  <a:lnTo>
                    <a:pt x="1" y="7074"/>
                  </a:lnTo>
                  <a:lnTo>
                    <a:pt x="24176" y="30174"/>
                  </a:lnTo>
                  <a:cubicBezTo>
                    <a:pt x="24322" y="30060"/>
                    <a:pt x="24520" y="29976"/>
                    <a:pt x="24760" y="29976"/>
                  </a:cubicBezTo>
                  <a:cubicBezTo>
                    <a:pt x="24874" y="29976"/>
                    <a:pt x="24979" y="29997"/>
                    <a:pt x="25073" y="30028"/>
                  </a:cubicBezTo>
                  <a:lnTo>
                    <a:pt x="40879" y="125"/>
                  </a:lnTo>
                  <a:lnTo>
                    <a:pt x="40828" y="115"/>
                  </a:lnTo>
                  <a:lnTo>
                    <a:pt x="40921" y="0"/>
                  </a:lnTo>
                  <a:close/>
                  <a:moveTo>
                    <a:pt x="32272" y="17101"/>
                  </a:moveTo>
                  <a:lnTo>
                    <a:pt x="25354" y="30174"/>
                  </a:lnTo>
                  <a:lnTo>
                    <a:pt x="25449" y="30269"/>
                  </a:lnTo>
                  <a:lnTo>
                    <a:pt x="32272" y="1710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4" name="Google Shape;464;p33"/>
            <p:cNvSpPr/>
            <p:nvPr/>
          </p:nvSpPr>
          <p:spPr>
            <a:xfrm>
              <a:off x="2440475" y="2598725"/>
              <a:ext cx="1417425" cy="916075"/>
            </a:xfrm>
            <a:custGeom>
              <a:avLst/>
              <a:gdLst/>
              <a:ahLst/>
              <a:cxnLst/>
              <a:rect l="l" t="t" r="r" b="b"/>
              <a:pathLst>
                <a:path w="56697" h="36643" extrusionOk="0">
                  <a:moveTo>
                    <a:pt x="35986" y="0"/>
                  </a:moveTo>
                  <a:lnTo>
                    <a:pt x="0" y="30111"/>
                  </a:lnTo>
                  <a:cubicBezTo>
                    <a:pt x="63" y="30310"/>
                    <a:pt x="74" y="30529"/>
                    <a:pt x="11" y="30737"/>
                  </a:cubicBezTo>
                  <a:lnTo>
                    <a:pt x="56446" y="36643"/>
                  </a:lnTo>
                  <a:lnTo>
                    <a:pt x="56394" y="36559"/>
                  </a:lnTo>
                  <a:lnTo>
                    <a:pt x="56697" y="36403"/>
                  </a:lnTo>
                  <a:lnTo>
                    <a:pt x="36268"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5" name="Google Shape;465;p33"/>
            <p:cNvSpPr/>
            <p:nvPr/>
          </p:nvSpPr>
          <p:spPr>
            <a:xfrm>
              <a:off x="3348725" y="1912975"/>
              <a:ext cx="1181625" cy="687075"/>
            </a:xfrm>
            <a:custGeom>
              <a:avLst/>
              <a:gdLst/>
              <a:ahLst/>
              <a:cxnLst/>
              <a:rect l="l" t="t" r="r" b="b"/>
              <a:pathLst>
                <a:path w="47265" h="27483" extrusionOk="0">
                  <a:moveTo>
                    <a:pt x="26095" y="1"/>
                  </a:moveTo>
                  <a:lnTo>
                    <a:pt x="25991" y="11"/>
                  </a:lnTo>
                  <a:lnTo>
                    <a:pt x="0" y="27107"/>
                  </a:lnTo>
                  <a:lnTo>
                    <a:pt x="47264" y="27483"/>
                  </a:lnTo>
                  <a:lnTo>
                    <a:pt x="32251" y="7993"/>
                  </a:lnTo>
                  <a:lnTo>
                    <a:pt x="26095"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6" name="Google Shape;466;p33"/>
            <p:cNvSpPr/>
            <p:nvPr/>
          </p:nvSpPr>
          <p:spPr>
            <a:xfrm>
              <a:off x="3347150" y="2598725"/>
              <a:ext cx="1183475" cy="910100"/>
            </a:xfrm>
            <a:custGeom>
              <a:avLst/>
              <a:gdLst/>
              <a:ahLst/>
              <a:cxnLst/>
              <a:rect l="l" t="t" r="r" b="b"/>
              <a:pathLst>
                <a:path w="47339" h="36404" extrusionOk="0">
                  <a:moveTo>
                    <a:pt x="1" y="0"/>
                  </a:moveTo>
                  <a:lnTo>
                    <a:pt x="20430" y="36403"/>
                  </a:lnTo>
                  <a:lnTo>
                    <a:pt x="20440" y="36392"/>
                  </a:lnTo>
                  <a:lnTo>
                    <a:pt x="20701" y="36257"/>
                  </a:lnTo>
                  <a:lnTo>
                    <a:pt x="47338" y="376"/>
                  </a:lnTo>
                  <a:lnTo>
                    <a:pt x="105" y="0"/>
                  </a:lnTo>
                  <a:close/>
                </a:path>
              </a:pathLst>
            </a:custGeom>
            <a:solidFill>
              <a:srgbClr val="FFFFFF">
                <a:alpha val="44705"/>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7" name="Google Shape;467;p33"/>
            <p:cNvSpPr/>
            <p:nvPr/>
          </p:nvSpPr>
          <p:spPr>
            <a:xfrm>
              <a:off x="5290400" y="852125"/>
              <a:ext cx="669100" cy="448425"/>
            </a:xfrm>
            <a:custGeom>
              <a:avLst/>
              <a:gdLst/>
              <a:ahLst/>
              <a:cxnLst/>
              <a:rect l="l" t="t" r="r" b="b"/>
              <a:pathLst>
                <a:path w="26764" h="17937" extrusionOk="0">
                  <a:moveTo>
                    <a:pt x="9861" y="1"/>
                  </a:moveTo>
                  <a:lnTo>
                    <a:pt x="1" y="7670"/>
                  </a:lnTo>
                  <a:lnTo>
                    <a:pt x="158" y="7722"/>
                  </a:lnTo>
                  <a:lnTo>
                    <a:pt x="158" y="7732"/>
                  </a:lnTo>
                  <a:lnTo>
                    <a:pt x="26763" y="17936"/>
                  </a:lnTo>
                  <a:lnTo>
                    <a:pt x="26763" y="17936"/>
                  </a:lnTo>
                  <a:lnTo>
                    <a:pt x="9965" y="42"/>
                  </a:lnTo>
                  <a:lnTo>
                    <a:pt x="9861"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8" name="Google Shape;468;p33"/>
            <p:cNvSpPr/>
            <p:nvPr/>
          </p:nvSpPr>
          <p:spPr>
            <a:xfrm>
              <a:off x="5290400" y="852125"/>
              <a:ext cx="246525" cy="191750"/>
            </a:xfrm>
            <a:custGeom>
              <a:avLst/>
              <a:gdLst/>
              <a:ahLst/>
              <a:cxnLst/>
              <a:rect l="l" t="t" r="r" b="b"/>
              <a:pathLst>
                <a:path w="9861" h="7670" extrusionOk="0">
                  <a:moveTo>
                    <a:pt x="9861" y="1"/>
                  </a:moveTo>
                  <a:lnTo>
                    <a:pt x="1" y="7670"/>
                  </a:lnTo>
                  <a:lnTo>
                    <a:pt x="1" y="767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9" name="Google Shape;469;p33"/>
            <p:cNvSpPr/>
            <p:nvPr/>
          </p:nvSpPr>
          <p:spPr>
            <a:xfrm>
              <a:off x="4013600" y="1916100"/>
              <a:ext cx="903050" cy="681600"/>
            </a:xfrm>
            <a:custGeom>
              <a:avLst/>
              <a:gdLst/>
              <a:ahLst/>
              <a:cxnLst/>
              <a:rect l="l" t="t" r="r" b="b"/>
              <a:pathLst>
                <a:path w="36122" h="27264" extrusionOk="0">
                  <a:moveTo>
                    <a:pt x="1" y="1"/>
                  </a:moveTo>
                  <a:lnTo>
                    <a:pt x="3746" y="4852"/>
                  </a:lnTo>
                  <a:lnTo>
                    <a:pt x="21014" y="27263"/>
                  </a:lnTo>
                  <a:lnTo>
                    <a:pt x="36122" y="10685"/>
                  </a:lnTo>
                  <a:lnTo>
                    <a:pt x="1"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0" name="Google Shape;470;p33"/>
            <p:cNvSpPr/>
            <p:nvPr/>
          </p:nvSpPr>
          <p:spPr>
            <a:xfrm>
              <a:off x="4007875" y="1047500"/>
              <a:ext cx="1277100" cy="1128675"/>
            </a:xfrm>
            <a:custGeom>
              <a:avLst/>
              <a:gdLst/>
              <a:ahLst/>
              <a:cxnLst/>
              <a:rect l="l" t="t" r="r" b="b"/>
              <a:pathLst>
                <a:path w="51084" h="45147" extrusionOk="0">
                  <a:moveTo>
                    <a:pt x="51083" y="1"/>
                  </a:moveTo>
                  <a:lnTo>
                    <a:pt x="10" y="34296"/>
                  </a:lnTo>
                  <a:lnTo>
                    <a:pt x="0" y="34337"/>
                  </a:lnTo>
                  <a:lnTo>
                    <a:pt x="36539" y="45147"/>
                  </a:lnTo>
                  <a:lnTo>
                    <a:pt x="51083"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1" name="Google Shape;471;p33"/>
            <p:cNvSpPr/>
            <p:nvPr/>
          </p:nvSpPr>
          <p:spPr>
            <a:xfrm>
              <a:off x="4929675" y="1045425"/>
              <a:ext cx="1040775" cy="1131025"/>
            </a:xfrm>
            <a:custGeom>
              <a:avLst/>
              <a:gdLst/>
              <a:ahLst/>
              <a:cxnLst/>
              <a:rect l="l" t="t" r="r" b="b"/>
              <a:pathLst>
                <a:path w="41631" h="45241" extrusionOk="0">
                  <a:moveTo>
                    <a:pt x="14587" y="0"/>
                  </a:moveTo>
                  <a:lnTo>
                    <a:pt x="1" y="45240"/>
                  </a:lnTo>
                  <a:lnTo>
                    <a:pt x="41631" y="10674"/>
                  </a:lnTo>
                  <a:lnTo>
                    <a:pt x="41192" y="10204"/>
                  </a:lnTo>
                  <a:lnTo>
                    <a:pt x="14587"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2" name="Google Shape;472;p33"/>
            <p:cNvSpPr/>
            <p:nvPr/>
          </p:nvSpPr>
          <p:spPr>
            <a:xfrm>
              <a:off x="4545450" y="2187900"/>
              <a:ext cx="829250" cy="755675"/>
            </a:xfrm>
            <a:custGeom>
              <a:avLst/>
              <a:gdLst/>
              <a:ahLst/>
              <a:cxnLst/>
              <a:rect l="l" t="t" r="r" b="b"/>
              <a:pathLst>
                <a:path w="33170" h="30227" extrusionOk="0">
                  <a:moveTo>
                    <a:pt x="15108" y="1"/>
                  </a:moveTo>
                  <a:lnTo>
                    <a:pt x="0" y="16590"/>
                  </a:lnTo>
                  <a:lnTo>
                    <a:pt x="33169" y="30226"/>
                  </a:lnTo>
                  <a:lnTo>
                    <a:pt x="33169" y="30226"/>
                  </a:lnTo>
                  <a:lnTo>
                    <a:pt x="21389" y="10507"/>
                  </a:lnTo>
                  <a:lnTo>
                    <a:pt x="15108"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3" name="Google Shape;473;p33"/>
            <p:cNvSpPr/>
            <p:nvPr/>
          </p:nvSpPr>
          <p:spPr>
            <a:xfrm>
              <a:off x="5978250" y="1318775"/>
              <a:ext cx="350075" cy="664900"/>
            </a:xfrm>
            <a:custGeom>
              <a:avLst/>
              <a:gdLst/>
              <a:ahLst/>
              <a:cxnLst/>
              <a:rect l="l" t="t" r="r" b="b"/>
              <a:pathLst>
                <a:path w="14003" h="26596" extrusionOk="0">
                  <a:moveTo>
                    <a:pt x="1" y="1"/>
                  </a:moveTo>
                  <a:lnTo>
                    <a:pt x="3694" y="26596"/>
                  </a:lnTo>
                  <a:lnTo>
                    <a:pt x="14002" y="11509"/>
                  </a:lnTo>
                  <a:lnTo>
                    <a:pt x="13950" y="11383"/>
                  </a:lnTo>
                  <a:lnTo>
                    <a:pt x="1"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4" name="Google Shape;474;p33"/>
            <p:cNvSpPr/>
            <p:nvPr/>
          </p:nvSpPr>
          <p:spPr>
            <a:xfrm>
              <a:off x="4931250" y="2185300"/>
              <a:ext cx="710800" cy="756975"/>
            </a:xfrm>
            <a:custGeom>
              <a:avLst/>
              <a:gdLst/>
              <a:ahLst/>
              <a:cxnLst/>
              <a:rect l="l" t="t" r="r" b="b"/>
              <a:pathLst>
                <a:path w="28432" h="30279" extrusionOk="0">
                  <a:moveTo>
                    <a:pt x="0" y="0"/>
                  </a:moveTo>
                  <a:lnTo>
                    <a:pt x="18092" y="30279"/>
                  </a:lnTo>
                  <a:lnTo>
                    <a:pt x="28431" y="365"/>
                  </a:lnTo>
                  <a:lnTo>
                    <a:pt x="0"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5" name="Google Shape;475;p33"/>
            <p:cNvSpPr/>
            <p:nvPr/>
          </p:nvSpPr>
          <p:spPr>
            <a:xfrm>
              <a:off x="5391600" y="2197550"/>
              <a:ext cx="451300" cy="746300"/>
            </a:xfrm>
            <a:custGeom>
              <a:avLst/>
              <a:gdLst/>
              <a:ahLst/>
              <a:cxnLst/>
              <a:rect l="l" t="t" r="r" b="b"/>
              <a:pathLst>
                <a:path w="18052" h="29852" extrusionOk="0">
                  <a:moveTo>
                    <a:pt x="10320" y="0"/>
                  </a:moveTo>
                  <a:lnTo>
                    <a:pt x="1" y="29851"/>
                  </a:lnTo>
                  <a:lnTo>
                    <a:pt x="18030" y="29851"/>
                  </a:lnTo>
                  <a:lnTo>
                    <a:pt x="18051" y="29840"/>
                  </a:lnTo>
                  <a:lnTo>
                    <a:pt x="10320"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6" name="Google Shape;476;p33"/>
            <p:cNvSpPr/>
            <p:nvPr/>
          </p:nvSpPr>
          <p:spPr>
            <a:xfrm>
              <a:off x="5649600" y="2193125"/>
              <a:ext cx="592900" cy="750450"/>
            </a:xfrm>
            <a:custGeom>
              <a:avLst/>
              <a:gdLst/>
              <a:ahLst/>
              <a:cxnLst/>
              <a:rect l="l" t="t" r="r" b="b"/>
              <a:pathLst>
                <a:path w="23716" h="30018" extrusionOk="0">
                  <a:moveTo>
                    <a:pt x="52" y="0"/>
                  </a:moveTo>
                  <a:lnTo>
                    <a:pt x="0" y="177"/>
                  </a:lnTo>
                  <a:lnTo>
                    <a:pt x="7731" y="30017"/>
                  </a:lnTo>
                  <a:lnTo>
                    <a:pt x="23715" y="18489"/>
                  </a:lnTo>
                  <a:lnTo>
                    <a:pt x="52"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7" name="Google Shape;477;p33"/>
            <p:cNvSpPr/>
            <p:nvPr/>
          </p:nvSpPr>
          <p:spPr>
            <a:xfrm>
              <a:off x="6070600" y="1606475"/>
              <a:ext cx="432475" cy="441650"/>
            </a:xfrm>
            <a:custGeom>
              <a:avLst/>
              <a:gdLst/>
              <a:ahLst/>
              <a:cxnLst/>
              <a:rect l="l" t="t" r="r" b="b"/>
              <a:pathLst>
                <a:path w="17299" h="17666" extrusionOk="0">
                  <a:moveTo>
                    <a:pt x="10308" y="1"/>
                  </a:moveTo>
                  <a:lnTo>
                    <a:pt x="0" y="15088"/>
                  </a:lnTo>
                  <a:lnTo>
                    <a:pt x="17299" y="17665"/>
                  </a:lnTo>
                  <a:lnTo>
                    <a:pt x="17299" y="17665"/>
                  </a:lnTo>
                  <a:lnTo>
                    <a:pt x="10308"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8" name="Google Shape;478;p33"/>
            <p:cNvSpPr/>
            <p:nvPr/>
          </p:nvSpPr>
          <p:spPr>
            <a:xfrm>
              <a:off x="5649075" y="1315125"/>
              <a:ext cx="421525" cy="872800"/>
            </a:xfrm>
            <a:custGeom>
              <a:avLst/>
              <a:gdLst/>
              <a:ahLst/>
              <a:cxnLst/>
              <a:rect l="l" t="t" r="r" b="b"/>
              <a:pathLst>
                <a:path w="16861" h="34912" extrusionOk="0">
                  <a:moveTo>
                    <a:pt x="12980" y="1"/>
                  </a:moveTo>
                  <a:lnTo>
                    <a:pt x="0" y="34859"/>
                  </a:lnTo>
                  <a:lnTo>
                    <a:pt x="167" y="34859"/>
                  </a:lnTo>
                  <a:lnTo>
                    <a:pt x="146" y="34912"/>
                  </a:lnTo>
                  <a:lnTo>
                    <a:pt x="16861" y="26742"/>
                  </a:lnTo>
                  <a:lnTo>
                    <a:pt x="13168" y="147"/>
                  </a:lnTo>
                  <a:lnTo>
                    <a:pt x="12980"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9" name="Google Shape;479;p33"/>
            <p:cNvSpPr/>
            <p:nvPr/>
          </p:nvSpPr>
          <p:spPr>
            <a:xfrm>
              <a:off x="4929400" y="1312250"/>
              <a:ext cx="1044175" cy="874350"/>
            </a:xfrm>
            <a:custGeom>
              <a:avLst/>
              <a:gdLst/>
              <a:ahLst/>
              <a:cxnLst/>
              <a:rect l="l" t="t" r="r" b="b"/>
              <a:pathLst>
                <a:path w="41767" h="34974" extrusionOk="0">
                  <a:moveTo>
                    <a:pt x="41642" y="1"/>
                  </a:moveTo>
                  <a:lnTo>
                    <a:pt x="12" y="34567"/>
                  </a:lnTo>
                  <a:lnTo>
                    <a:pt x="1" y="34598"/>
                  </a:lnTo>
                  <a:lnTo>
                    <a:pt x="28787" y="34974"/>
                  </a:lnTo>
                  <a:lnTo>
                    <a:pt x="41767" y="116"/>
                  </a:lnTo>
                  <a:lnTo>
                    <a:pt x="41683" y="42"/>
                  </a:lnTo>
                  <a:lnTo>
                    <a:pt x="41642"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0" name="Google Shape;480;p33"/>
            <p:cNvSpPr/>
            <p:nvPr/>
          </p:nvSpPr>
          <p:spPr>
            <a:xfrm>
              <a:off x="5650875" y="1983650"/>
              <a:ext cx="595025" cy="671700"/>
            </a:xfrm>
            <a:custGeom>
              <a:avLst/>
              <a:gdLst/>
              <a:ahLst/>
              <a:cxnLst/>
              <a:rect l="l" t="t" r="r" b="b"/>
              <a:pathLst>
                <a:path w="23801" h="26868" extrusionOk="0">
                  <a:moveTo>
                    <a:pt x="16789" y="1"/>
                  </a:moveTo>
                  <a:lnTo>
                    <a:pt x="74" y="8171"/>
                  </a:lnTo>
                  <a:lnTo>
                    <a:pt x="1" y="8379"/>
                  </a:lnTo>
                  <a:lnTo>
                    <a:pt x="23664" y="26868"/>
                  </a:lnTo>
                  <a:lnTo>
                    <a:pt x="23675" y="26868"/>
                  </a:lnTo>
                  <a:lnTo>
                    <a:pt x="23800" y="26565"/>
                  </a:lnTo>
                  <a:lnTo>
                    <a:pt x="16789"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1" name="Google Shape;481;p33"/>
            <p:cNvSpPr/>
            <p:nvPr/>
          </p:nvSpPr>
          <p:spPr>
            <a:xfrm>
              <a:off x="6070600" y="1983650"/>
              <a:ext cx="433000" cy="664125"/>
            </a:xfrm>
            <a:custGeom>
              <a:avLst/>
              <a:gdLst/>
              <a:ahLst/>
              <a:cxnLst/>
              <a:rect l="l" t="t" r="r" b="b"/>
              <a:pathLst>
                <a:path w="17320" h="26565" extrusionOk="0">
                  <a:moveTo>
                    <a:pt x="0" y="1"/>
                  </a:moveTo>
                  <a:lnTo>
                    <a:pt x="7011" y="26565"/>
                  </a:lnTo>
                  <a:lnTo>
                    <a:pt x="17320" y="2630"/>
                  </a:lnTo>
                  <a:lnTo>
                    <a:pt x="17299" y="2578"/>
                  </a:lnTo>
                  <a:lnTo>
                    <a:pt x="0"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2" name="Google Shape;482;p33"/>
            <p:cNvSpPr/>
            <p:nvPr/>
          </p:nvSpPr>
          <p:spPr>
            <a:xfrm>
              <a:off x="2437350" y="3367150"/>
              <a:ext cx="1416375" cy="419975"/>
            </a:xfrm>
            <a:custGeom>
              <a:avLst/>
              <a:gdLst/>
              <a:ahLst/>
              <a:cxnLst/>
              <a:rect l="l" t="t" r="r" b="b"/>
              <a:pathLst>
                <a:path w="56655" h="16799" extrusionOk="0">
                  <a:moveTo>
                    <a:pt x="136" y="0"/>
                  </a:moveTo>
                  <a:cubicBezTo>
                    <a:pt x="115" y="116"/>
                    <a:pt x="63" y="220"/>
                    <a:pt x="0" y="313"/>
                  </a:cubicBezTo>
                  <a:lnTo>
                    <a:pt x="13919" y="16799"/>
                  </a:lnTo>
                  <a:lnTo>
                    <a:pt x="56655" y="6031"/>
                  </a:lnTo>
                  <a:lnTo>
                    <a:pt x="56571" y="5906"/>
                  </a:lnTo>
                  <a:lnTo>
                    <a:pt x="136"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3" name="Google Shape;483;p33"/>
            <p:cNvSpPr/>
            <p:nvPr/>
          </p:nvSpPr>
          <p:spPr>
            <a:xfrm>
              <a:off x="1710125" y="3372125"/>
              <a:ext cx="693325" cy="509425"/>
            </a:xfrm>
            <a:custGeom>
              <a:avLst/>
              <a:gdLst/>
              <a:ahLst/>
              <a:cxnLst/>
              <a:rect l="l" t="t" r="r" b="b"/>
              <a:pathLst>
                <a:path w="27733" h="20377" extrusionOk="0">
                  <a:moveTo>
                    <a:pt x="27503" y="0"/>
                  </a:moveTo>
                  <a:lnTo>
                    <a:pt x="14211" y="1387"/>
                  </a:lnTo>
                  <a:lnTo>
                    <a:pt x="0" y="2859"/>
                  </a:lnTo>
                  <a:lnTo>
                    <a:pt x="6928" y="20376"/>
                  </a:lnTo>
                  <a:lnTo>
                    <a:pt x="15286" y="12312"/>
                  </a:lnTo>
                  <a:lnTo>
                    <a:pt x="27733" y="292"/>
                  </a:lnTo>
                  <a:cubicBezTo>
                    <a:pt x="27639" y="209"/>
                    <a:pt x="27566" y="114"/>
                    <a:pt x="27503" y="0"/>
                  </a:cubicBez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4" name="Google Shape;484;p33"/>
            <p:cNvSpPr/>
            <p:nvPr/>
          </p:nvSpPr>
          <p:spPr>
            <a:xfrm>
              <a:off x="1890100" y="3380700"/>
              <a:ext cx="882975" cy="505550"/>
            </a:xfrm>
            <a:custGeom>
              <a:avLst/>
              <a:gdLst/>
              <a:ahLst/>
              <a:cxnLst/>
              <a:rect l="l" t="t" r="r" b="b"/>
              <a:pathLst>
                <a:path w="35319" h="20222" extrusionOk="0">
                  <a:moveTo>
                    <a:pt x="21651" y="1"/>
                  </a:moveTo>
                  <a:cubicBezTo>
                    <a:pt x="21515" y="84"/>
                    <a:pt x="21338" y="147"/>
                    <a:pt x="21129" y="147"/>
                  </a:cubicBezTo>
                  <a:cubicBezTo>
                    <a:pt x="21025" y="147"/>
                    <a:pt x="20930" y="126"/>
                    <a:pt x="20847" y="105"/>
                  </a:cubicBezTo>
                  <a:lnTo>
                    <a:pt x="10904" y="9704"/>
                  </a:lnTo>
                  <a:lnTo>
                    <a:pt x="1" y="20221"/>
                  </a:lnTo>
                  <a:lnTo>
                    <a:pt x="1" y="20221"/>
                  </a:lnTo>
                  <a:lnTo>
                    <a:pt x="35319" y="16184"/>
                  </a:lnTo>
                  <a:lnTo>
                    <a:pt x="21651"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5" name="Google Shape;485;p33"/>
            <p:cNvSpPr/>
            <p:nvPr/>
          </p:nvSpPr>
          <p:spPr>
            <a:xfrm>
              <a:off x="2785300" y="3517925"/>
              <a:ext cx="1071300" cy="546725"/>
            </a:xfrm>
            <a:custGeom>
              <a:avLst/>
              <a:gdLst/>
              <a:ahLst/>
              <a:cxnLst/>
              <a:rect l="l" t="t" r="r" b="b"/>
              <a:pathLst>
                <a:path w="42852" h="21869" extrusionOk="0">
                  <a:moveTo>
                    <a:pt x="42737" y="0"/>
                  </a:moveTo>
                  <a:lnTo>
                    <a:pt x="1" y="10768"/>
                  </a:lnTo>
                  <a:lnTo>
                    <a:pt x="147" y="10945"/>
                  </a:lnTo>
                  <a:lnTo>
                    <a:pt x="126" y="10945"/>
                  </a:lnTo>
                  <a:lnTo>
                    <a:pt x="24874" y="21869"/>
                  </a:lnTo>
                  <a:lnTo>
                    <a:pt x="25636" y="21723"/>
                  </a:lnTo>
                  <a:lnTo>
                    <a:pt x="25646" y="21775"/>
                  </a:lnTo>
                  <a:lnTo>
                    <a:pt x="42852" y="178"/>
                  </a:lnTo>
                  <a:lnTo>
                    <a:pt x="42737"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6" name="Google Shape;486;p33"/>
            <p:cNvSpPr/>
            <p:nvPr/>
          </p:nvSpPr>
          <p:spPr>
            <a:xfrm>
              <a:off x="1901050" y="3792600"/>
              <a:ext cx="878025" cy="427000"/>
            </a:xfrm>
            <a:custGeom>
              <a:avLst/>
              <a:gdLst/>
              <a:ahLst/>
              <a:cxnLst/>
              <a:rect l="l" t="t" r="r" b="b"/>
              <a:pathLst>
                <a:path w="35121" h="17080" extrusionOk="0">
                  <a:moveTo>
                    <a:pt x="35120" y="0"/>
                  </a:moveTo>
                  <a:lnTo>
                    <a:pt x="1" y="4027"/>
                  </a:lnTo>
                  <a:lnTo>
                    <a:pt x="27723" y="17079"/>
                  </a:lnTo>
                  <a:lnTo>
                    <a:pt x="27838" y="17059"/>
                  </a:lnTo>
                  <a:lnTo>
                    <a:pt x="35120"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7" name="Google Shape;487;p33"/>
            <p:cNvSpPr/>
            <p:nvPr/>
          </p:nvSpPr>
          <p:spPr>
            <a:xfrm>
              <a:off x="2596975" y="3791550"/>
              <a:ext cx="810200" cy="427525"/>
            </a:xfrm>
            <a:custGeom>
              <a:avLst/>
              <a:gdLst/>
              <a:ahLst/>
              <a:cxnLst/>
              <a:rect l="l" t="t" r="r" b="b"/>
              <a:pathLst>
                <a:path w="32408" h="17101" extrusionOk="0">
                  <a:moveTo>
                    <a:pt x="7659" y="0"/>
                  </a:moveTo>
                  <a:lnTo>
                    <a:pt x="7378" y="31"/>
                  </a:lnTo>
                  <a:lnTo>
                    <a:pt x="7283" y="42"/>
                  </a:lnTo>
                  <a:lnTo>
                    <a:pt x="1" y="17101"/>
                  </a:lnTo>
                  <a:lnTo>
                    <a:pt x="32407" y="10924"/>
                  </a:lnTo>
                  <a:lnTo>
                    <a:pt x="7659"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8" name="Google Shape;488;p33"/>
            <p:cNvSpPr/>
            <p:nvPr/>
          </p:nvSpPr>
          <p:spPr>
            <a:xfrm>
              <a:off x="4542075" y="2609950"/>
              <a:ext cx="819050" cy="410050"/>
            </a:xfrm>
            <a:custGeom>
              <a:avLst/>
              <a:gdLst/>
              <a:ahLst/>
              <a:cxnLst/>
              <a:rect l="l" t="t" r="r" b="b"/>
              <a:pathLst>
                <a:path w="32762" h="16402" extrusionOk="0">
                  <a:moveTo>
                    <a:pt x="0" y="0"/>
                  </a:moveTo>
                  <a:lnTo>
                    <a:pt x="9850" y="16402"/>
                  </a:lnTo>
                  <a:lnTo>
                    <a:pt x="9912" y="16370"/>
                  </a:lnTo>
                  <a:lnTo>
                    <a:pt x="9975" y="16360"/>
                  </a:lnTo>
                  <a:lnTo>
                    <a:pt x="32762" y="13469"/>
                  </a:lnTo>
                  <a:lnTo>
                    <a:pt x="0"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9" name="Google Shape;489;p33"/>
            <p:cNvSpPr/>
            <p:nvPr/>
          </p:nvSpPr>
          <p:spPr>
            <a:xfrm>
              <a:off x="3881350" y="2608900"/>
              <a:ext cx="906975" cy="887650"/>
            </a:xfrm>
            <a:custGeom>
              <a:avLst/>
              <a:gdLst/>
              <a:ahLst/>
              <a:cxnLst/>
              <a:rect l="l" t="t" r="r" b="b"/>
              <a:pathLst>
                <a:path w="36279" h="35506" extrusionOk="0">
                  <a:moveTo>
                    <a:pt x="26346" y="0"/>
                  </a:moveTo>
                  <a:lnTo>
                    <a:pt x="1" y="35505"/>
                  </a:lnTo>
                  <a:lnTo>
                    <a:pt x="36279" y="16444"/>
                  </a:lnTo>
                  <a:lnTo>
                    <a:pt x="26429" y="42"/>
                  </a:lnTo>
                  <a:lnTo>
                    <a:pt x="26346"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0" name="Google Shape;490;p33"/>
            <p:cNvSpPr/>
            <p:nvPr/>
          </p:nvSpPr>
          <p:spPr>
            <a:xfrm>
              <a:off x="3426450" y="3522350"/>
              <a:ext cx="515450" cy="641700"/>
            </a:xfrm>
            <a:custGeom>
              <a:avLst/>
              <a:gdLst/>
              <a:ahLst/>
              <a:cxnLst/>
              <a:rect l="l" t="t" r="r" b="b"/>
              <a:pathLst>
                <a:path w="20618" h="25668" extrusionOk="0">
                  <a:moveTo>
                    <a:pt x="17206" y="1"/>
                  </a:moveTo>
                  <a:lnTo>
                    <a:pt x="0" y="21598"/>
                  </a:lnTo>
                  <a:lnTo>
                    <a:pt x="95" y="21984"/>
                  </a:lnTo>
                  <a:lnTo>
                    <a:pt x="20617" y="25667"/>
                  </a:lnTo>
                  <a:lnTo>
                    <a:pt x="17508" y="481"/>
                  </a:lnTo>
                  <a:lnTo>
                    <a:pt x="17206"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1" name="Google Shape;491;p33"/>
            <p:cNvSpPr/>
            <p:nvPr/>
          </p:nvSpPr>
          <p:spPr>
            <a:xfrm>
              <a:off x="3428800" y="4071925"/>
              <a:ext cx="513100" cy="392350"/>
            </a:xfrm>
            <a:custGeom>
              <a:avLst/>
              <a:gdLst/>
              <a:ahLst/>
              <a:cxnLst/>
              <a:rect l="l" t="t" r="r" b="b"/>
              <a:pathLst>
                <a:path w="20524" h="15694" extrusionOk="0">
                  <a:moveTo>
                    <a:pt x="1" y="1"/>
                  </a:moveTo>
                  <a:lnTo>
                    <a:pt x="3871" y="15693"/>
                  </a:lnTo>
                  <a:lnTo>
                    <a:pt x="20523" y="3684"/>
                  </a:lnTo>
                  <a:lnTo>
                    <a:pt x="1"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2" name="Google Shape;492;p33"/>
            <p:cNvSpPr/>
            <p:nvPr/>
          </p:nvSpPr>
          <p:spPr>
            <a:xfrm>
              <a:off x="3525575" y="4164025"/>
              <a:ext cx="513100" cy="406925"/>
            </a:xfrm>
            <a:custGeom>
              <a:avLst/>
              <a:gdLst/>
              <a:ahLst/>
              <a:cxnLst/>
              <a:rect l="l" t="t" r="r" b="b"/>
              <a:pathLst>
                <a:path w="20524" h="16277" extrusionOk="0">
                  <a:moveTo>
                    <a:pt x="16652" y="0"/>
                  </a:moveTo>
                  <a:lnTo>
                    <a:pt x="0" y="12009"/>
                  </a:lnTo>
                  <a:lnTo>
                    <a:pt x="53" y="12208"/>
                  </a:lnTo>
                  <a:lnTo>
                    <a:pt x="53" y="12270"/>
                  </a:lnTo>
                  <a:lnTo>
                    <a:pt x="20273" y="16277"/>
                  </a:lnTo>
                  <a:lnTo>
                    <a:pt x="20419" y="16173"/>
                  </a:lnTo>
                  <a:lnTo>
                    <a:pt x="20523" y="15630"/>
                  </a:lnTo>
                  <a:lnTo>
                    <a:pt x="16652"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3" name="Google Shape;493;p33"/>
            <p:cNvSpPr/>
            <p:nvPr/>
          </p:nvSpPr>
          <p:spPr>
            <a:xfrm>
              <a:off x="3864125" y="3534350"/>
              <a:ext cx="289050" cy="629700"/>
            </a:xfrm>
            <a:custGeom>
              <a:avLst/>
              <a:gdLst/>
              <a:ahLst/>
              <a:cxnLst/>
              <a:rect l="l" t="t" r="r" b="b"/>
              <a:pathLst>
                <a:path w="11562" h="25188" extrusionOk="0">
                  <a:moveTo>
                    <a:pt x="1" y="1"/>
                  </a:moveTo>
                  <a:lnTo>
                    <a:pt x="3110" y="25187"/>
                  </a:lnTo>
                  <a:lnTo>
                    <a:pt x="11510" y="18416"/>
                  </a:lnTo>
                  <a:lnTo>
                    <a:pt x="11561" y="18165"/>
                  </a:lnTo>
                  <a:lnTo>
                    <a:pt x="1"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4" name="Google Shape;494;p33"/>
            <p:cNvSpPr/>
            <p:nvPr/>
          </p:nvSpPr>
          <p:spPr>
            <a:xfrm>
              <a:off x="3941875" y="3994725"/>
              <a:ext cx="210000" cy="560050"/>
            </a:xfrm>
            <a:custGeom>
              <a:avLst/>
              <a:gdLst/>
              <a:ahLst/>
              <a:cxnLst/>
              <a:rect l="l" t="t" r="r" b="b"/>
              <a:pathLst>
                <a:path w="8400" h="22402" extrusionOk="0">
                  <a:moveTo>
                    <a:pt x="8400" y="1"/>
                  </a:moveTo>
                  <a:lnTo>
                    <a:pt x="0" y="6772"/>
                  </a:lnTo>
                  <a:lnTo>
                    <a:pt x="3871" y="22402"/>
                  </a:lnTo>
                  <a:lnTo>
                    <a:pt x="8400"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5" name="Google Shape;495;p33"/>
            <p:cNvSpPr/>
            <p:nvPr/>
          </p:nvSpPr>
          <p:spPr>
            <a:xfrm>
              <a:off x="3526875" y="4470775"/>
              <a:ext cx="505525" cy="469250"/>
            </a:xfrm>
            <a:custGeom>
              <a:avLst/>
              <a:gdLst/>
              <a:ahLst/>
              <a:cxnLst/>
              <a:rect l="l" t="t" r="r" b="b"/>
              <a:pathLst>
                <a:path w="20221" h="18770" extrusionOk="0">
                  <a:moveTo>
                    <a:pt x="1" y="0"/>
                  </a:moveTo>
                  <a:lnTo>
                    <a:pt x="1" y="18770"/>
                  </a:lnTo>
                  <a:lnTo>
                    <a:pt x="20221" y="4007"/>
                  </a:lnTo>
                  <a:lnTo>
                    <a:pt x="1"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6" name="Google Shape;496;p33"/>
            <p:cNvSpPr/>
            <p:nvPr/>
          </p:nvSpPr>
          <p:spPr>
            <a:xfrm>
              <a:off x="1109425" y="283500"/>
              <a:ext cx="5411650" cy="4688350"/>
            </a:xfrm>
            <a:custGeom>
              <a:avLst/>
              <a:gdLst/>
              <a:ahLst/>
              <a:cxnLst/>
              <a:rect l="l" t="t" r="r" b="b"/>
              <a:pathLst>
                <a:path w="216466" h="187534" extrusionOk="0">
                  <a:moveTo>
                    <a:pt x="100694" y="679"/>
                  </a:moveTo>
                  <a:lnTo>
                    <a:pt x="120905" y="7044"/>
                  </a:lnTo>
                  <a:lnTo>
                    <a:pt x="134489" y="7429"/>
                  </a:lnTo>
                  <a:lnTo>
                    <a:pt x="149451" y="11164"/>
                  </a:lnTo>
                  <a:lnTo>
                    <a:pt x="177204" y="22787"/>
                  </a:lnTo>
                  <a:lnTo>
                    <a:pt x="194482" y="41192"/>
                  </a:lnTo>
                  <a:lnTo>
                    <a:pt x="208703" y="52794"/>
                  </a:lnTo>
                  <a:lnTo>
                    <a:pt x="215767" y="70636"/>
                  </a:lnTo>
                  <a:lnTo>
                    <a:pt x="205333" y="94874"/>
                  </a:lnTo>
                  <a:lnTo>
                    <a:pt x="189317" y="106413"/>
                  </a:lnTo>
                  <a:lnTo>
                    <a:pt x="170965" y="106413"/>
                  </a:lnTo>
                  <a:lnTo>
                    <a:pt x="147281" y="109418"/>
                  </a:lnTo>
                  <a:lnTo>
                    <a:pt x="147218" y="109428"/>
                  </a:lnTo>
                  <a:lnTo>
                    <a:pt x="109949" y="129001"/>
                  </a:lnTo>
                  <a:lnTo>
                    <a:pt x="109636" y="129168"/>
                  </a:lnTo>
                  <a:lnTo>
                    <a:pt x="121749" y="148199"/>
                  </a:lnTo>
                  <a:lnTo>
                    <a:pt x="117065" y="171394"/>
                  </a:lnTo>
                  <a:lnTo>
                    <a:pt x="96699" y="186261"/>
                  </a:lnTo>
                  <a:lnTo>
                    <a:pt x="96699" y="167429"/>
                  </a:lnTo>
                  <a:lnTo>
                    <a:pt x="92671" y="151100"/>
                  </a:lnTo>
                  <a:lnTo>
                    <a:pt x="59388" y="157443"/>
                  </a:lnTo>
                  <a:lnTo>
                    <a:pt x="31030" y="144088"/>
                  </a:lnTo>
                  <a:lnTo>
                    <a:pt x="23882" y="126038"/>
                  </a:lnTo>
                  <a:lnTo>
                    <a:pt x="9954" y="120019"/>
                  </a:lnTo>
                  <a:lnTo>
                    <a:pt x="2139" y="104389"/>
                  </a:lnTo>
                  <a:lnTo>
                    <a:pt x="647" y="84179"/>
                  </a:lnTo>
                  <a:lnTo>
                    <a:pt x="647" y="66984"/>
                  </a:lnTo>
                  <a:lnTo>
                    <a:pt x="13355" y="49790"/>
                  </a:lnTo>
                  <a:lnTo>
                    <a:pt x="25354" y="35162"/>
                  </a:lnTo>
                  <a:lnTo>
                    <a:pt x="39231" y="25041"/>
                  </a:lnTo>
                  <a:lnTo>
                    <a:pt x="47160" y="15996"/>
                  </a:lnTo>
                  <a:lnTo>
                    <a:pt x="56456" y="8922"/>
                  </a:lnTo>
                  <a:lnTo>
                    <a:pt x="78920" y="7054"/>
                  </a:lnTo>
                  <a:lnTo>
                    <a:pt x="100694" y="679"/>
                  </a:lnTo>
                  <a:close/>
                  <a:moveTo>
                    <a:pt x="100705" y="0"/>
                  </a:moveTo>
                  <a:lnTo>
                    <a:pt x="78836" y="6407"/>
                  </a:lnTo>
                  <a:lnTo>
                    <a:pt x="56310" y="8285"/>
                  </a:lnTo>
                  <a:lnTo>
                    <a:pt x="56216" y="8296"/>
                  </a:lnTo>
                  <a:lnTo>
                    <a:pt x="46743" y="15495"/>
                  </a:lnTo>
                  <a:lnTo>
                    <a:pt x="38823" y="24540"/>
                  </a:lnTo>
                  <a:lnTo>
                    <a:pt x="24947" y="34661"/>
                  </a:lnTo>
                  <a:lnTo>
                    <a:pt x="12844" y="49393"/>
                  </a:lnTo>
                  <a:lnTo>
                    <a:pt x="0" y="66775"/>
                  </a:lnTo>
                  <a:lnTo>
                    <a:pt x="0" y="84200"/>
                  </a:lnTo>
                  <a:lnTo>
                    <a:pt x="1503" y="104503"/>
                  </a:lnTo>
                  <a:lnTo>
                    <a:pt x="9484" y="120519"/>
                  </a:lnTo>
                  <a:lnTo>
                    <a:pt x="23382" y="126529"/>
                  </a:lnTo>
                  <a:lnTo>
                    <a:pt x="30518" y="144568"/>
                  </a:lnTo>
                  <a:lnTo>
                    <a:pt x="59305" y="158122"/>
                  </a:lnTo>
                  <a:lnTo>
                    <a:pt x="92191" y="151851"/>
                  </a:lnTo>
                  <a:lnTo>
                    <a:pt x="96052" y="167471"/>
                  </a:lnTo>
                  <a:lnTo>
                    <a:pt x="96052" y="187534"/>
                  </a:lnTo>
                  <a:lnTo>
                    <a:pt x="117545" y="171842"/>
                  </a:lnTo>
                  <a:lnTo>
                    <a:pt x="117649" y="171769"/>
                  </a:lnTo>
                  <a:lnTo>
                    <a:pt x="122438" y="148074"/>
                  </a:lnTo>
                  <a:lnTo>
                    <a:pt x="110565" y="129409"/>
                  </a:lnTo>
                  <a:lnTo>
                    <a:pt x="147416" y="110054"/>
                  </a:lnTo>
                  <a:lnTo>
                    <a:pt x="171007" y="107060"/>
                  </a:lnTo>
                  <a:lnTo>
                    <a:pt x="189526" y="107060"/>
                  </a:lnTo>
                  <a:lnTo>
                    <a:pt x="205781" y="95343"/>
                  </a:lnTo>
                  <a:lnTo>
                    <a:pt x="205855" y="95291"/>
                  </a:lnTo>
                  <a:lnTo>
                    <a:pt x="216414" y="70772"/>
                  </a:lnTo>
                  <a:lnTo>
                    <a:pt x="216465" y="70647"/>
                  </a:lnTo>
                  <a:lnTo>
                    <a:pt x="209245" y="52398"/>
                  </a:lnTo>
                  <a:lnTo>
                    <a:pt x="194920" y="40723"/>
                  </a:lnTo>
                  <a:lnTo>
                    <a:pt x="177632" y="22297"/>
                  </a:lnTo>
                  <a:lnTo>
                    <a:pt x="177580" y="22245"/>
                  </a:lnTo>
                  <a:lnTo>
                    <a:pt x="149649" y="10549"/>
                  </a:lnTo>
                  <a:lnTo>
                    <a:pt x="134614" y="6793"/>
                  </a:lnTo>
                  <a:lnTo>
                    <a:pt x="121051" y="6407"/>
                  </a:lnTo>
                  <a:lnTo>
                    <a:pt x="100705"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7" name="Google Shape;497;p33"/>
            <p:cNvSpPr/>
            <p:nvPr/>
          </p:nvSpPr>
          <p:spPr>
            <a:xfrm>
              <a:off x="1429450" y="1148725"/>
              <a:ext cx="483900" cy="473950"/>
            </a:xfrm>
            <a:custGeom>
              <a:avLst/>
              <a:gdLst/>
              <a:ahLst/>
              <a:cxnLst/>
              <a:rect l="l" t="t" r="r" b="b"/>
              <a:pathLst>
                <a:path w="19356" h="18958" extrusionOk="0">
                  <a:moveTo>
                    <a:pt x="12282" y="636"/>
                  </a:moveTo>
                  <a:lnTo>
                    <a:pt x="18844" y="18519"/>
                  </a:lnTo>
                  <a:lnTo>
                    <a:pt x="18844" y="18519"/>
                  </a:lnTo>
                  <a:lnTo>
                    <a:pt x="596" y="14878"/>
                  </a:lnTo>
                  <a:lnTo>
                    <a:pt x="12282" y="636"/>
                  </a:lnTo>
                  <a:close/>
                  <a:moveTo>
                    <a:pt x="12386" y="0"/>
                  </a:moveTo>
                  <a:lnTo>
                    <a:pt x="1" y="15087"/>
                  </a:lnTo>
                  <a:lnTo>
                    <a:pt x="19356" y="18958"/>
                  </a:lnTo>
                  <a:lnTo>
                    <a:pt x="12386"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8" name="Google Shape;498;p33"/>
            <p:cNvSpPr/>
            <p:nvPr/>
          </p:nvSpPr>
          <p:spPr>
            <a:xfrm>
              <a:off x="1732825" y="899600"/>
              <a:ext cx="355025" cy="718900"/>
            </a:xfrm>
            <a:custGeom>
              <a:avLst/>
              <a:gdLst/>
              <a:ahLst/>
              <a:cxnLst/>
              <a:rect l="l" t="t" r="r" b="b"/>
              <a:pathLst>
                <a:path w="14201" h="28756" extrusionOk="0">
                  <a:moveTo>
                    <a:pt x="14012" y="1"/>
                  </a:moveTo>
                  <a:lnTo>
                    <a:pt x="1" y="10226"/>
                  </a:lnTo>
                  <a:lnTo>
                    <a:pt x="6813" y="28756"/>
                  </a:lnTo>
                  <a:lnTo>
                    <a:pt x="7116" y="28651"/>
                  </a:lnTo>
                  <a:lnTo>
                    <a:pt x="386" y="10341"/>
                  </a:lnTo>
                  <a:lnTo>
                    <a:pt x="14200" y="262"/>
                  </a:lnTo>
                  <a:lnTo>
                    <a:pt x="14012"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9" name="Google Shape;499;p33"/>
            <p:cNvSpPr/>
            <p:nvPr/>
          </p:nvSpPr>
          <p:spPr>
            <a:xfrm>
              <a:off x="1432600" y="1518325"/>
              <a:ext cx="481800" cy="616650"/>
            </a:xfrm>
            <a:custGeom>
              <a:avLst/>
              <a:gdLst/>
              <a:ahLst/>
              <a:cxnLst/>
              <a:rect l="l" t="t" r="r" b="b"/>
              <a:pathLst>
                <a:path w="19272" h="24666" extrusionOk="0">
                  <a:moveTo>
                    <a:pt x="355" y="397"/>
                  </a:moveTo>
                  <a:lnTo>
                    <a:pt x="18676" y="4059"/>
                  </a:lnTo>
                  <a:lnTo>
                    <a:pt x="1816" y="23851"/>
                  </a:lnTo>
                  <a:lnTo>
                    <a:pt x="355" y="397"/>
                  </a:lnTo>
                  <a:close/>
                  <a:moveTo>
                    <a:pt x="0" y="0"/>
                  </a:moveTo>
                  <a:lnTo>
                    <a:pt x="1544" y="24665"/>
                  </a:lnTo>
                  <a:lnTo>
                    <a:pt x="19271" y="3851"/>
                  </a:lnTo>
                  <a:lnTo>
                    <a:pt x="0"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0" name="Google Shape;500;p33"/>
            <p:cNvSpPr/>
            <p:nvPr/>
          </p:nvSpPr>
          <p:spPr>
            <a:xfrm>
              <a:off x="1466500" y="1609350"/>
              <a:ext cx="662825" cy="585875"/>
            </a:xfrm>
            <a:custGeom>
              <a:avLst/>
              <a:gdLst/>
              <a:ahLst/>
              <a:cxnLst/>
              <a:rect l="l" t="t" r="r" b="b"/>
              <a:pathLst>
                <a:path w="26513" h="23435" extrusionOk="0">
                  <a:moveTo>
                    <a:pt x="17561" y="627"/>
                  </a:moveTo>
                  <a:lnTo>
                    <a:pt x="26022" y="23059"/>
                  </a:lnTo>
                  <a:lnTo>
                    <a:pt x="647" y="20482"/>
                  </a:lnTo>
                  <a:lnTo>
                    <a:pt x="17561" y="627"/>
                  </a:lnTo>
                  <a:close/>
                  <a:moveTo>
                    <a:pt x="17675" y="1"/>
                  </a:moveTo>
                  <a:lnTo>
                    <a:pt x="0" y="20743"/>
                  </a:lnTo>
                  <a:lnTo>
                    <a:pt x="26513" y="23435"/>
                  </a:lnTo>
                  <a:lnTo>
                    <a:pt x="26513" y="23435"/>
                  </a:lnTo>
                  <a:lnTo>
                    <a:pt x="17675"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1" name="Google Shape;501;p33"/>
            <p:cNvSpPr/>
            <p:nvPr/>
          </p:nvSpPr>
          <p:spPr>
            <a:xfrm>
              <a:off x="1111225" y="1511800"/>
              <a:ext cx="367825" cy="619525"/>
            </a:xfrm>
            <a:custGeom>
              <a:avLst/>
              <a:gdLst/>
              <a:ahLst/>
              <a:cxnLst/>
              <a:rect l="l" t="t" r="r" b="b"/>
              <a:pathLst>
                <a:path w="14713" h="24781" extrusionOk="0">
                  <a:moveTo>
                    <a:pt x="12897" y="908"/>
                  </a:moveTo>
                  <a:lnTo>
                    <a:pt x="14358" y="24258"/>
                  </a:lnTo>
                  <a:lnTo>
                    <a:pt x="492" y="17685"/>
                  </a:lnTo>
                  <a:lnTo>
                    <a:pt x="12897" y="908"/>
                  </a:lnTo>
                  <a:close/>
                  <a:moveTo>
                    <a:pt x="13168" y="1"/>
                  </a:moveTo>
                  <a:lnTo>
                    <a:pt x="1" y="17810"/>
                  </a:lnTo>
                  <a:lnTo>
                    <a:pt x="14712" y="24780"/>
                  </a:lnTo>
                  <a:lnTo>
                    <a:pt x="14712" y="24780"/>
                  </a:lnTo>
                  <a:lnTo>
                    <a:pt x="13168"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2" name="Google Shape;502;p33"/>
            <p:cNvSpPr/>
            <p:nvPr/>
          </p:nvSpPr>
          <p:spPr>
            <a:xfrm>
              <a:off x="2075050" y="672950"/>
              <a:ext cx="776275" cy="235825"/>
            </a:xfrm>
            <a:custGeom>
              <a:avLst/>
              <a:gdLst/>
              <a:ahLst/>
              <a:cxnLst/>
              <a:rect l="l" t="t" r="r" b="b"/>
              <a:pathLst>
                <a:path w="31051" h="9433" extrusionOk="0">
                  <a:moveTo>
                    <a:pt x="8378" y="355"/>
                  </a:moveTo>
                  <a:lnTo>
                    <a:pt x="29194" y="4299"/>
                  </a:lnTo>
                  <a:lnTo>
                    <a:pt x="835" y="8962"/>
                  </a:lnTo>
                  <a:lnTo>
                    <a:pt x="8378" y="355"/>
                  </a:lnTo>
                  <a:close/>
                  <a:moveTo>
                    <a:pt x="8253" y="0"/>
                  </a:moveTo>
                  <a:lnTo>
                    <a:pt x="0" y="9432"/>
                  </a:lnTo>
                  <a:lnTo>
                    <a:pt x="31051" y="4320"/>
                  </a:lnTo>
                  <a:lnTo>
                    <a:pt x="8347" y="21"/>
                  </a:lnTo>
                  <a:lnTo>
                    <a:pt x="8253"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3" name="Google Shape;503;p33"/>
            <p:cNvSpPr/>
            <p:nvPr/>
          </p:nvSpPr>
          <p:spPr>
            <a:xfrm>
              <a:off x="2263375" y="447825"/>
              <a:ext cx="819575" cy="239225"/>
            </a:xfrm>
            <a:custGeom>
              <a:avLst/>
              <a:gdLst/>
              <a:ahLst/>
              <a:cxnLst/>
              <a:rect l="l" t="t" r="r" b="b"/>
              <a:pathLst>
                <a:path w="32783" h="9569" extrusionOk="0">
                  <a:moveTo>
                    <a:pt x="31072" y="460"/>
                  </a:moveTo>
                  <a:lnTo>
                    <a:pt x="1555" y="8797"/>
                  </a:lnTo>
                  <a:lnTo>
                    <a:pt x="1555" y="8797"/>
                  </a:lnTo>
                  <a:lnTo>
                    <a:pt x="10235" y="2192"/>
                  </a:lnTo>
                  <a:lnTo>
                    <a:pt x="31072" y="460"/>
                  </a:lnTo>
                  <a:close/>
                  <a:moveTo>
                    <a:pt x="32720" y="1"/>
                  </a:moveTo>
                  <a:lnTo>
                    <a:pt x="10163" y="1879"/>
                  </a:lnTo>
                  <a:lnTo>
                    <a:pt x="10121" y="1879"/>
                  </a:lnTo>
                  <a:lnTo>
                    <a:pt x="0" y="9569"/>
                  </a:lnTo>
                  <a:lnTo>
                    <a:pt x="32783" y="314"/>
                  </a:lnTo>
                  <a:lnTo>
                    <a:pt x="32720"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4" name="Google Shape;504;p33"/>
            <p:cNvSpPr/>
            <p:nvPr/>
          </p:nvSpPr>
          <p:spPr>
            <a:xfrm>
              <a:off x="2265200" y="444450"/>
              <a:ext cx="827150" cy="340675"/>
            </a:xfrm>
            <a:custGeom>
              <a:avLst/>
              <a:gdLst/>
              <a:ahLst/>
              <a:cxnLst/>
              <a:rect l="l" t="t" r="r" b="b"/>
              <a:pathLst>
                <a:path w="33086" h="13627" extrusionOk="0">
                  <a:moveTo>
                    <a:pt x="32240" y="585"/>
                  </a:moveTo>
                  <a:lnTo>
                    <a:pt x="22443" y="13272"/>
                  </a:lnTo>
                  <a:lnTo>
                    <a:pt x="1409" y="9286"/>
                  </a:lnTo>
                  <a:lnTo>
                    <a:pt x="32240" y="585"/>
                  </a:lnTo>
                  <a:close/>
                  <a:moveTo>
                    <a:pt x="33085" y="0"/>
                  </a:moveTo>
                  <a:lnTo>
                    <a:pt x="0" y="9349"/>
                  </a:lnTo>
                  <a:lnTo>
                    <a:pt x="22485" y="13606"/>
                  </a:lnTo>
                  <a:lnTo>
                    <a:pt x="22578" y="13627"/>
                  </a:lnTo>
                  <a:lnTo>
                    <a:pt x="33085"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5" name="Google Shape;505;p33"/>
            <p:cNvSpPr/>
            <p:nvPr/>
          </p:nvSpPr>
          <p:spPr>
            <a:xfrm>
              <a:off x="1904975" y="899350"/>
              <a:ext cx="752825" cy="721500"/>
            </a:xfrm>
            <a:custGeom>
              <a:avLst/>
              <a:gdLst/>
              <a:ahLst/>
              <a:cxnLst/>
              <a:rect l="l" t="t" r="r" b="b"/>
              <a:pathLst>
                <a:path w="30113" h="28860" extrusionOk="0">
                  <a:moveTo>
                    <a:pt x="7304" y="1"/>
                  </a:moveTo>
                  <a:lnTo>
                    <a:pt x="7147" y="282"/>
                  </a:lnTo>
                  <a:lnTo>
                    <a:pt x="29444" y="12552"/>
                  </a:lnTo>
                  <a:lnTo>
                    <a:pt x="1" y="28568"/>
                  </a:lnTo>
                  <a:lnTo>
                    <a:pt x="157" y="28860"/>
                  </a:lnTo>
                  <a:lnTo>
                    <a:pt x="30112" y="12552"/>
                  </a:lnTo>
                  <a:lnTo>
                    <a:pt x="7304"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6" name="Google Shape;506;p33"/>
            <p:cNvSpPr/>
            <p:nvPr/>
          </p:nvSpPr>
          <p:spPr>
            <a:xfrm>
              <a:off x="2073200" y="775450"/>
              <a:ext cx="761425" cy="443450"/>
            </a:xfrm>
            <a:custGeom>
              <a:avLst/>
              <a:gdLst/>
              <a:ahLst/>
              <a:cxnLst/>
              <a:rect l="l" t="t" r="r" b="b"/>
              <a:pathLst>
                <a:path w="30457" h="17738" extrusionOk="0">
                  <a:moveTo>
                    <a:pt x="29935" y="418"/>
                  </a:moveTo>
                  <a:lnTo>
                    <a:pt x="22966" y="17278"/>
                  </a:lnTo>
                  <a:lnTo>
                    <a:pt x="982" y="5186"/>
                  </a:lnTo>
                  <a:lnTo>
                    <a:pt x="29935" y="418"/>
                  </a:lnTo>
                  <a:close/>
                  <a:moveTo>
                    <a:pt x="30457" y="0"/>
                  </a:moveTo>
                  <a:lnTo>
                    <a:pt x="1" y="5019"/>
                  </a:lnTo>
                  <a:lnTo>
                    <a:pt x="22976" y="17644"/>
                  </a:lnTo>
                  <a:lnTo>
                    <a:pt x="23133" y="17737"/>
                  </a:lnTo>
                  <a:lnTo>
                    <a:pt x="30457"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7" name="Google Shape;507;p33"/>
            <p:cNvSpPr/>
            <p:nvPr/>
          </p:nvSpPr>
          <p:spPr>
            <a:xfrm>
              <a:off x="1113325" y="1949225"/>
              <a:ext cx="369125" cy="446575"/>
            </a:xfrm>
            <a:custGeom>
              <a:avLst/>
              <a:gdLst/>
              <a:ahLst/>
              <a:cxnLst/>
              <a:rect l="l" t="t" r="r" b="b"/>
              <a:pathLst>
                <a:path w="14765" h="17863" extrusionOk="0">
                  <a:moveTo>
                    <a:pt x="324" y="512"/>
                  </a:moveTo>
                  <a:lnTo>
                    <a:pt x="14138" y="7054"/>
                  </a:lnTo>
                  <a:lnTo>
                    <a:pt x="324" y="17227"/>
                  </a:lnTo>
                  <a:lnTo>
                    <a:pt x="324" y="512"/>
                  </a:lnTo>
                  <a:close/>
                  <a:moveTo>
                    <a:pt x="0" y="0"/>
                  </a:moveTo>
                  <a:lnTo>
                    <a:pt x="0" y="17863"/>
                  </a:lnTo>
                  <a:lnTo>
                    <a:pt x="14764" y="6991"/>
                  </a:lnTo>
                  <a:lnTo>
                    <a:pt x="0"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8" name="Google Shape;508;p33"/>
            <p:cNvSpPr/>
            <p:nvPr/>
          </p:nvSpPr>
          <p:spPr>
            <a:xfrm>
              <a:off x="1467550" y="2120075"/>
              <a:ext cx="662300" cy="652375"/>
            </a:xfrm>
            <a:custGeom>
              <a:avLst/>
              <a:gdLst/>
              <a:ahLst/>
              <a:cxnLst/>
              <a:rect l="l" t="t" r="r" b="b"/>
              <a:pathLst>
                <a:path w="26492" h="26095" extrusionOk="0">
                  <a:moveTo>
                    <a:pt x="554" y="376"/>
                  </a:moveTo>
                  <a:lnTo>
                    <a:pt x="25959" y="2953"/>
                  </a:lnTo>
                  <a:lnTo>
                    <a:pt x="13074" y="25406"/>
                  </a:lnTo>
                  <a:lnTo>
                    <a:pt x="554" y="376"/>
                  </a:lnTo>
                  <a:close/>
                  <a:moveTo>
                    <a:pt x="0" y="1"/>
                  </a:moveTo>
                  <a:lnTo>
                    <a:pt x="13053" y="26095"/>
                  </a:lnTo>
                  <a:lnTo>
                    <a:pt x="26491" y="2682"/>
                  </a:lnTo>
                  <a:lnTo>
                    <a:pt x="0"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9" name="Google Shape;509;p33"/>
            <p:cNvSpPr/>
            <p:nvPr/>
          </p:nvSpPr>
          <p:spPr>
            <a:xfrm>
              <a:off x="1113325" y="2112775"/>
              <a:ext cx="370675" cy="800025"/>
            </a:xfrm>
            <a:custGeom>
              <a:avLst/>
              <a:gdLst/>
              <a:ahLst/>
              <a:cxnLst/>
              <a:rect l="l" t="t" r="r" b="b"/>
              <a:pathLst>
                <a:path w="14827" h="32001" extrusionOk="0">
                  <a:moveTo>
                    <a:pt x="14076" y="950"/>
                  </a:moveTo>
                  <a:lnTo>
                    <a:pt x="1785" y="30613"/>
                  </a:lnTo>
                  <a:lnTo>
                    <a:pt x="334" y="11081"/>
                  </a:lnTo>
                  <a:lnTo>
                    <a:pt x="14076" y="950"/>
                  </a:lnTo>
                  <a:close/>
                  <a:moveTo>
                    <a:pt x="14827" y="1"/>
                  </a:moveTo>
                  <a:lnTo>
                    <a:pt x="74" y="10872"/>
                  </a:lnTo>
                  <a:lnTo>
                    <a:pt x="0" y="10924"/>
                  </a:lnTo>
                  <a:lnTo>
                    <a:pt x="1555" y="32000"/>
                  </a:lnTo>
                  <a:lnTo>
                    <a:pt x="14827"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0" name="Google Shape;510;p33"/>
            <p:cNvSpPr/>
            <p:nvPr/>
          </p:nvSpPr>
          <p:spPr>
            <a:xfrm>
              <a:off x="1148275" y="2115125"/>
              <a:ext cx="651875" cy="785925"/>
            </a:xfrm>
            <a:custGeom>
              <a:avLst/>
              <a:gdLst/>
              <a:ahLst/>
              <a:cxnLst/>
              <a:rect l="l" t="t" r="r" b="b"/>
              <a:pathLst>
                <a:path w="26075" h="31437" extrusionOk="0">
                  <a:moveTo>
                    <a:pt x="13063" y="772"/>
                  </a:moveTo>
                  <a:lnTo>
                    <a:pt x="25594" y="25834"/>
                  </a:lnTo>
                  <a:lnTo>
                    <a:pt x="533" y="30988"/>
                  </a:lnTo>
                  <a:lnTo>
                    <a:pt x="13063" y="772"/>
                  </a:lnTo>
                  <a:close/>
                  <a:moveTo>
                    <a:pt x="13042" y="0"/>
                  </a:moveTo>
                  <a:lnTo>
                    <a:pt x="0" y="31437"/>
                  </a:lnTo>
                  <a:lnTo>
                    <a:pt x="26074" y="26063"/>
                  </a:lnTo>
                  <a:lnTo>
                    <a:pt x="13042"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1" name="Google Shape;511;p33"/>
            <p:cNvSpPr/>
            <p:nvPr/>
          </p:nvSpPr>
          <p:spPr>
            <a:xfrm>
              <a:off x="1151400" y="2893725"/>
              <a:ext cx="204525" cy="398325"/>
            </a:xfrm>
            <a:custGeom>
              <a:avLst/>
              <a:gdLst/>
              <a:ahLst/>
              <a:cxnLst/>
              <a:rect l="l" t="t" r="r" b="b"/>
              <a:pathLst>
                <a:path w="8181" h="15933" extrusionOk="0">
                  <a:moveTo>
                    <a:pt x="293" y="1"/>
                  </a:moveTo>
                  <a:lnTo>
                    <a:pt x="1" y="136"/>
                  </a:lnTo>
                  <a:lnTo>
                    <a:pt x="7899" y="15933"/>
                  </a:lnTo>
                  <a:lnTo>
                    <a:pt x="8181" y="15786"/>
                  </a:lnTo>
                  <a:lnTo>
                    <a:pt x="293"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2" name="Google Shape;512;p33"/>
            <p:cNvSpPr/>
            <p:nvPr/>
          </p:nvSpPr>
          <p:spPr>
            <a:xfrm>
              <a:off x="1345750" y="2750525"/>
              <a:ext cx="454400" cy="695950"/>
            </a:xfrm>
            <a:custGeom>
              <a:avLst/>
              <a:gdLst/>
              <a:ahLst/>
              <a:cxnLst/>
              <a:rect l="l" t="t" r="r" b="b"/>
              <a:pathLst>
                <a:path w="18176" h="27838" extrusionOk="0">
                  <a:moveTo>
                    <a:pt x="17695" y="1065"/>
                  </a:moveTo>
                  <a:lnTo>
                    <a:pt x="14044" y="27368"/>
                  </a:lnTo>
                  <a:lnTo>
                    <a:pt x="532" y="21525"/>
                  </a:lnTo>
                  <a:lnTo>
                    <a:pt x="17695" y="1065"/>
                  </a:lnTo>
                  <a:close/>
                  <a:moveTo>
                    <a:pt x="18175" y="0"/>
                  </a:moveTo>
                  <a:lnTo>
                    <a:pt x="146" y="21484"/>
                  </a:lnTo>
                  <a:lnTo>
                    <a:pt x="0" y="21651"/>
                  </a:lnTo>
                  <a:lnTo>
                    <a:pt x="14304" y="27837"/>
                  </a:lnTo>
                  <a:lnTo>
                    <a:pt x="18175"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3" name="Google Shape;513;p33"/>
            <p:cNvSpPr/>
            <p:nvPr/>
          </p:nvSpPr>
          <p:spPr>
            <a:xfrm>
              <a:off x="1985325" y="2193900"/>
              <a:ext cx="131200" cy="228500"/>
            </a:xfrm>
            <a:custGeom>
              <a:avLst/>
              <a:gdLst/>
              <a:ahLst/>
              <a:cxnLst/>
              <a:rect l="l" t="t" r="r" b="b"/>
              <a:pathLst>
                <a:path w="5248" h="9140" extrusionOk="0">
                  <a:moveTo>
                    <a:pt x="5248" y="0"/>
                  </a:moveTo>
                  <a:lnTo>
                    <a:pt x="0" y="914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4" name="Google Shape;514;p33"/>
            <p:cNvSpPr/>
            <p:nvPr/>
          </p:nvSpPr>
          <p:spPr>
            <a:xfrm>
              <a:off x="1794375" y="2188675"/>
              <a:ext cx="331300" cy="574400"/>
            </a:xfrm>
            <a:custGeom>
              <a:avLst/>
              <a:gdLst/>
              <a:ahLst/>
              <a:cxnLst/>
              <a:rect l="l" t="t" r="r" b="b"/>
              <a:pathLst>
                <a:path w="13252" h="22976" extrusionOk="0">
                  <a:moveTo>
                    <a:pt x="13001" y="0"/>
                  </a:moveTo>
                  <a:lnTo>
                    <a:pt x="12886" y="209"/>
                  </a:lnTo>
                  <a:lnTo>
                    <a:pt x="7638" y="9349"/>
                  </a:lnTo>
                  <a:lnTo>
                    <a:pt x="1" y="22662"/>
                  </a:lnTo>
                  <a:lnTo>
                    <a:pt x="22" y="22715"/>
                  </a:lnTo>
                  <a:lnTo>
                    <a:pt x="230" y="22474"/>
                  </a:lnTo>
                  <a:lnTo>
                    <a:pt x="168" y="22944"/>
                  </a:lnTo>
                  <a:lnTo>
                    <a:pt x="199" y="22975"/>
                  </a:lnTo>
                  <a:lnTo>
                    <a:pt x="13252" y="220"/>
                  </a:lnTo>
                  <a:lnTo>
                    <a:pt x="12855" y="283"/>
                  </a:lnTo>
                  <a:lnTo>
                    <a:pt x="13001"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5" name="Google Shape;515;p33"/>
            <p:cNvSpPr/>
            <p:nvPr/>
          </p:nvSpPr>
          <p:spPr>
            <a:xfrm>
              <a:off x="1793075" y="2755225"/>
              <a:ext cx="1850" cy="2625"/>
            </a:xfrm>
            <a:custGeom>
              <a:avLst/>
              <a:gdLst/>
              <a:ahLst/>
              <a:cxnLst/>
              <a:rect l="l" t="t" r="r" b="b"/>
              <a:pathLst>
                <a:path w="74" h="105" extrusionOk="0">
                  <a:moveTo>
                    <a:pt x="53" y="0"/>
                  </a:moveTo>
                  <a:lnTo>
                    <a:pt x="0" y="84"/>
                  </a:lnTo>
                  <a:lnTo>
                    <a:pt x="32" y="105"/>
                  </a:lnTo>
                  <a:lnTo>
                    <a:pt x="74" y="53"/>
                  </a:lnTo>
                  <a:lnTo>
                    <a:pt x="53"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6" name="Google Shape;516;p33"/>
            <p:cNvSpPr/>
            <p:nvPr/>
          </p:nvSpPr>
          <p:spPr>
            <a:xfrm>
              <a:off x="1793875" y="2750525"/>
              <a:ext cx="6275" cy="11775"/>
            </a:xfrm>
            <a:custGeom>
              <a:avLst/>
              <a:gdLst/>
              <a:ahLst/>
              <a:cxnLst/>
              <a:rect l="l" t="t" r="r" b="b"/>
              <a:pathLst>
                <a:path w="251" h="471" extrusionOk="0">
                  <a:moveTo>
                    <a:pt x="250" y="0"/>
                  </a:moveTo>
                  <a:lnTo>
                    <a:pt x="42" y="241"/>
                  </a:lnTo>
                  <a:lnTo>
                    <a:pt x="0" y="293"/>
                  </a:lnTo>
                  <a:lnTo>
                    <a:pt x="188" y="470"/>
                  </a:lnTo>
                  <a:lnTo>
                    <a:pt x="250"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7" name="Google Shape;517;p33"/>
            <p:cNvSpPr/>
            <p:nvPr/>
          </p:nvSpPr>
          <p:spPr>
            <a:xfrm>
              <a:off x="1901850" y="1202975"/>
              <a:ext cx="757500" cy="997200"/>
            </a:xfrm>
            <a:custGeom>
              <a:avLst/>
              <a:gdLst/>
              <a:ahLst/>
              <a:cxnLst/>
              <a:rect l="l" t="t" r="r" b="b"/>
              <a:pathLst>
                <a:path w="30300" h="39888" extrusionOk="0">
                  <a:moveTo>
                    <a:pt x="29507" y="803"/>
                  </a:moveTo>
                  <a:lnTo>
                    <a:pt x="8879" y="39115"/>
                  </a:lnTo>
                  <a:lnTo>
                    <a:pt x="407" y="16641"/>
                  </a:lnTo>
                  <a:lnTo>
                    <a:pt x="29507" y="803"/>
                  </a:lnTo>
                  <a:close/>
                  <a:moveTo>
                    <a:pt x="30300" y="0"/>
                  </a:moveTo>
                  <a:lnTo>
                    <a:pt x="1" y="16495"/>
                  </a:lnTo>
                  <a:lnTo>
                    <a:pt x="8827" y="39888"/>
                  </a:lnTo>
                  <a:lnTo>
                    <a:pt x="30300"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8" name="Google Shape;518;p33"/>
            <p:cNvSpPr/>
            <p:nvPr/>
          </p:nvSpPr>
          <p:spPr>
            <a:xfrm>
              <a:off x="2115750" y="1211050"/>
              <a:ext cx="1135950" cy="984700"/>
            </a:xfrm>
            <a:custGeom>
              <a:avLst/>
              <a:gdLst/>
              <a:ahLst/>
              <a:cxnLst/>
              <a:rect l="l" t="t" r="r" b="b"/>
              <a:pathLst>
                <a:path w="45438" h="39388" extrusionOk="0">
                  <a:moveTo>
                    <a:pt x="21201" y="0"/>
                  </a:moveTo>
                  <a:lnTo>
                    <a:pt x="0" y="39388"/>
                  </a:lnTo>
                  <a:lnTo>
                    <a:pt x="0" y="39388"/>
                  </a:lnTo>
                  <a:lnTo>
                    <a:pt x="45438" y="32198"/>
                  </a:lnTo>
                  <a:lnTo>
                    <a:pt x="45386" y="31875"/>
                  </a:lnTo>
                  <a:lnTo>
                    <a:pt x="594" y="38970"/>
                  </a:lnTo>
                  <a:lnTo>
                    <a:pt x="594" y="38970"/>
                  </a:lnTo>
                  <a:lnTo>
                    <a:pt x="21493" y="157"/>
                  </a:lnTo>
                  <a:lnTo>
                    <a:pt x="21201"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9" name="Google Shape;519;p33"/>
            <p:cNvSpPr/>
            <p:nvPr/>
          </p:nvSpPr>
          <p:spPr>
            <a:xfrm>
              <a:off x="2640800" y="728250"/>
              <a:ext cx="785950" cy="495100"/>
            </a:xfrm>
            <a:custGeom>
              <a:avLst/>
              <a:gdLst/>
              <a:ahLst/>
              <a:cxnLst/>
              <a:rect l="l" t="t" r="r" b="b"/>
              <a:pathLst>
                <a:path w="31438" h="19804" extrusionOk="0">
                  <a:moveTo>
                    <a:pt x="30153" y="438"/>
                  </a:moveTo>
                  <a:lnTo>
                    <a:pt x="689" y="18989"/>
                  </a:lnTo>
                  <a:lnTo>
                    <a:pt x="7596" y="2254"/>
                  </a:lnTo>
                  <a:lnTo>
                    <a:pt x="30153" y="438"/>
                  </a:lnTo>
                  <a:close/>
                  <a:moveTo>
                    <a:pt x="31437" y="0"/>
                  </a:moveTo>
                  <a:lnTo>
                    <a:pt x="7377" y="1941"/>
                  </a:lnTo>
                  <a:lnTo>
                    <a:pt x="0" y="19803"/>
                  </a:lnTo>
                  <a:lnTo>
                    <a:pt x="31437"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0" name="Google Shape;520;p33"/>
            <p:cNvSpPr/>
            <p:nvPr/>
          </p:nvSpPr>
          <p:spPr>
            <a:xfrm>
              <a:off x="2819225" y="446000"/>
              <a:ext cx="601500" cy="339375"/>
            </a:xfrm>
            <a:custGeom>
              <a:avLst/>
              <a:gdLst/>
              <a:ahLst/>
              <a:cxnLst/>
              <a:rect l="l" t="t" r="r" b="b"/>
              <a:pathLst>
                <a:path w="24060" h="13575" extrusionOk="0">
                  <a:moveTo>
                    <a:pt x="10528" y="460"/>
                  </a:moveTo>
                  <a:lnTo>
                    <a:pt x="23257" y="11384"/>
                  </a:lnTo>
                  <a:lnTo>
                    <a:pt x="699" y="13199"/>
                  </a:lnTo>
                  <a:lnTo>
                    <a:pt x="10528" y="460"/>
                  </a:lnTo>
                  <a:close/>
                  <a:moveTo>
                    <a:pt x="10475" y="1"/>
                  </a:moveTo>
                  <a:lnTo>
                    <a:pt x="0" y="13575"/>
                  </a:lnTo>
                  <a:lnTo>
                    <a:pt x="24060" y="11634"/>
                  </a:lnTo>
                  <a:lnTo>
                    <a:pt x="10475"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1" name="Google Shape;521;p33"/>
            <p:cNvSpPr/>
            <p:nvPr/>
          </p:nvSpPr>
          <p:spPr>
            <a:xfrm>
              <a:off x="3073550" y="285575"/>
              <a:ext cx="561075" cy="454700"/>
            </a:xfrm>
            <a:custGeom>
              <a:avLst/>
              <a:gdLst/>
              <a:ahLst/>
              <a:cxnLst/>
              <a:rect l="l" t="t" r="r" b="b"/>
              <a:pathLst>
                <a:path w="22443" h="18188" extrusionOk="0">
                  <a:moveTo>
                    <a:pt x="21827" y="513"/>
                  </a:moveTo>
                  <a:lnTo>
                    <a:pt x="13439" y="17665"/>
                  </a:lnTo>
                  <a:lnTo>
                    <a:pt x="657" y="6720"/>
                  </a:lnTo>
                  <a:lnTo>
                    <a:pt x="21827" y="513"/>
                  </a:lnTo>
                  <a:close/>
                  <a:moveTo>
                    <a:pt x="22442" y="1"/>
                  </a:moveTo>
                  <a:lnTo>
                    <a:pt x="0" y="6574"/>
                  </a:lnTo>
                  <a:lnTo>
                    <a:pt x="13543" y="18187"/>
                  </a:lnTo>
                  <a:lnTo>
                    <a:pt x="22442"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2" name="Google Shape;522;p33"/>
            <p:cNvSpPr/>
            <p:nvPr/>
          </p:nvSpPr>
          <p:spPr>
            <a:xfrm>
              <a:off x="3402450" y="287150"/>
              <a:ext cx="744200" cy="454150"/>
            </a:xfrm>
            <a:custGeom>
              <a:avLst/>
              <a:gdLst/>
              <a:ahLst/>
              <a:cxnLst/>
              <a:rect l="l" t="t" r="r" b="b"/>
              <a:pathLst>
                <a:path w="29768" h="18166" extrusionOk="0">
                  <a:moveTo>
                    <a:pt x="9068" y="387"/>
                  </a:moveTo>
                  <a:lnTo>
                    <a:pt x="28797" y="6605"/>
                  </a:lnTo>
                  <a:lnTo>
                    <a:pt x="658" y="17561"/>
                  </a:lnTo>
                  <a:lnTo>
                    <a:pt x="9068" y="387"/>
                  </a:lnTo>
                  <a:close/>
                  <a:moveTo>
                    <a:pt x="8890" y="1"/>
                  </a:moveTo>
                  <a:lnTo>
                    <a:pt x="0" y="18166"/>
                  </a:lnTo>
                  <a:lnTo>
                    <a:pt x="29768" y="6564"/>
                  </a:lnTo>
                  <a:lnTo>
                    <a:pt x="9026" y="42"/>
                  </a:lnTo>
                  <a:lnTo>
                    <a:pt x="8890"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3" name="Google Shape;523;p33"/>
            <p:cNvSpPr/>
            <p:nvPr/>
          </p:nvSpPr>
          <p:spPr>
            <a:xfrm>
              <a:off x="4128900" y="447575"/>
              <a:ext cx="349550" cy="543625"/>
            </a:xfrm>
            <a:custGeom>
              <a:avLst/>
              <a:gdLst/>
              <a:ahLst/>
              <a:cxnLst/>
              <a:rect l="l" t="t" r="r" b="b"/>
              <a:pathLst>
                <a:path w="13982" h="21745" extrusionOk="0">
                  <a:moveTo>
                    <a:pt x="439" y="334"/>
                  </a:moveTo>
                  <a:lnTo>
                    <a:pt x="13532" y="699"/>
                  </a:lnTo>
                  <a:lnTo>
                    <a:pt x="6625" y="20701"/>
                  </a:lnTo>
                  <a:lnTo>
                    <a:pt x="439" y="334"/>
                  </a:lnTo>
                  <a:close/>
                  <a:moveTo>
                    <a:pt x="0" y="1"/>
                  </a:moveTo>
                  <a:lnTo>
                    <a:pt x="6604" y="21744"/>
                  </a:lnTo>
                  <a:lnTo>
                    <a:pt x="13981" y="386"/>
                  </a:lnTo>
                  <a:lnTo>
                    <a:pt x="0"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4" name="Google Shape;524;p33"/>
            <p:cNvSpPr/>
            <p:nvPr/>
          </p:nvSpPr>
          <p:spPr>
            <a:xfrm>
              <a:off x="4285925" y="456450"/>
              <a:ext cx="572025" cy="532900"/>
            </a:xfrm>
            <a:custGeom>
              <a:avLst/>
              <a:gdLst/>
              <a:ahLst/>
              <a:cxnLst/>
              <a:rect l="l" t="t" r="r" b="b"/>
              <a:pathLst>
                <a:path w="22881" h="21316" extrusionOk="0">
                  <a:moveTo>
                    <a:pt x="7575" y="386"/>
                  </a:moveTo>
                  <a:lnTo>
                    <a:pt x="22151" y="4028"/>
                  </a:lnTo>
                  <a:lnTo>
                    <a:pt x="657" y="20408"/>
                  </a:lnTo>
                  <a:lnTo>
                    <a:pt x="7575" y="386"/>
                  </a:lnTo>
                  <a:close/>
                  <a:moveTo>
                    <a:pt x="7367" y="0"/>
                  </a:moveTo>
                  <a:lnTo>
                    <a:pt x="0" y="21316"/>
                  </a:lnTo>
                  <a:lnTo>
                    <a:pt x="22881" y="3871"/>
                  </a:lnTo>
                  <a:lnTo>
                    <a:pt x="7367"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5" name="Google Shape;525;p33"/>
            <p:cNvSpPr/>
            <p:nvPr/>
          </p:nvSpPr>
          <p:spPr>
            <a:xfrm>
              <a:off x="3398025" y="446275"/>
              <a:ext cx="902250" cy="537625"/>
            </a:xfrm>
            <a:custGeom>
              <a:avLst/>
              <a:gdLst/>
              <a:ahLst/>
              <a:cxnLst/>
              <a:rect l="l" t="t" r="r" b="b"/>
              <a:pathLst>
                <a:path w="36090" h="21505" extrusionOk="0">
                  <a:moveTo>
                    <a:pt x="29350" y="438"/>
                  </a:moveTo>
                  <a:lnTo>
                    <a:pt x="35610" y="21034"/>
                  </a:lnTo>
                  <a:lnTo>
                    <a:pt x="35610" y="21034"/>
                  </a:lnTo>
                  <a:lnTo>
                    <a:pt x="1023" y="11467"/>
                  </a:lnTo>
                  <a:lnTo>
                    <a:pt x="29350" y="438"/>
                  </a:lnTo>
                  <a:close/>
                  <a:moveTo>
                    <a:pt x="29558" y="0"/>
                  </a:moveTo>
                  <a:lnTo>
                    <a:pt x="1" y="11530"/>
                  </a:lnTo>
                  <a:lnTo>
                    <a:pt x="36090" y="21504"/>
                  </a:lnTo>
                  <a:lnTo>
                    <a:pt x="36090" y="21504"/>
                  </a:lnTo>
                  <a:lnTo>
                    <a:pt x="29611" y="167"/>
                  </a:lnTo>
                  <a:lnTo>
                    <a:pt x="29558"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6" name="Google Shape;526;p33"/>
            <p:cNvSpPr/>
            <p:nvPr/>
          </p:nvSpPr>
          <p:spPr>
            <a:xfrm>
              <a:off x="4283050" y="549550"/>
              <a:ext cx="1017050" cy="499025"/>
            </a:xfrm>
            <a:custGeom>
              <a:avLst/>
              <a:gdLst/>
              <a:ahLst/>
              <a:cxnLst/>
              <a:rect l="l" t="t" r="r" b="b"/>
              <a:pathLst>
                <a:path w="40682" h="19961" extrusionOk="0">
                  <a:moveTo>
                    <a:pt x="22610" y="439"/>
                  </a:moveTo>
                  <a:lnTo>
                    <a:pt x="39909" y="19585"/>
                  </a:lnTo>
                  <a:lnTo>
                    <a:pt x="888" y="17007"/>
                  </a:lnTo>
                  <a:lnTo>
                    <a:pt x="22610" y="439"/>
                  </a:lnTo>
                  <a:close/>
                  <a:moveTo>
                    <a:pt x="22652" y="1"/>
                  </a:moveTo>
                  <a:lnTo>
                    <a:pt x="0" y="17279"/>
                  </a:lnTo>
                  <a:lnTo>
                    <a:pt x="40681" y="19961"/>
                  </a:lnTo>
                  <a:lnTo>
                    <a:pt x="40681" y="19961"/>
                  </a:lnTo>
                  <a:lnTo>
                    <a:pt x="22652"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7" name="Google Shape;527;p33"/>
            <p:cNvSpPr/>
            <p:nvPr/>
          </p:nvSpPr>
          <p:spPr>
            <a:xfrm>
              <a:off x="4833675" y="544350"/>
              <a:ext cx="718650" cy="505000"/>
            </a:xfrm>
            <a:custGeom>
              <a:avLst/>
              <a:gdLst/>
              <a:ahLst/>
              <a:cxnLst/>
              <a:rect l="l" t="t" r="r" b="b"/>
              <a:pathLst>
                <a:path w="28746" h="20200" extrusionOk="0">
                  <a:moveTo>
                    <a:pt x="1211" y="866"/>
                  </a:moveTo>
                  <a:lnTo>
                    <a:pt x="28109" y="12124"/>
                  </a:lnTo>
                  <a:lnTo>
                    <a:pt x="18291" y="19761"/>
                  </a:lnTo>
                  <a:lnTo>
                    <a:pt x="1211" y="866"/>
                  </a:lnTo>
                  <a:close/>
                  <a:moveTo>
                    <a:pt x="1" y="0"/>
                  </a:moveTo>
                  <a:lnTo>
                    <a:pt x="18155" y="20085"/>
                  </a:lnTo>
                  <a:lnTo>
                    <a:pt x="18249" y="20199"/>
                  </a:lnTo>
                  <a:lnTo>
                    <a:pt x="28745" y="12040"/>
                  </a:lnTo>
                  <a:lnTo>
                    <a:pt x="1"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8" name="Google Shape;528;p33"/>
            <p:cNvSpPr/>
            <p:nvPr/>
          </p:nvSpPr>
          <p:spPr>
            <a:xfrm>
              <a:off x="3409750" y="729800"/>
              <a:ext cx="885600" cy="252250"/>
            </a:xfrm>
            <a:custGeom>
              <a:avLst/>
              <a:gdLst/>
              <a:ahLst/>
              <a:cxnLst/>
              <a:rect l="l" t="t" r="r" b="b"/>
              <a:pathLst>
                <a:path w="35424" h="10090" extrusionOk="0">
                  <a:moveTo>
                    <a:pt x="84" y="1"/>
                  </a:moveTo>
                  <a:lnTo>
                    <a:pt x="1" y="314"/>
                  </a:lnTo>
                  <a:lnTo>
                    <a:pt x="35340" y="10090"/>
                  </a:lnTo>
                  <a:lnTo>
                    <a:pt x="35423" y="9777"/>
                  </a:lnTo>
                  <a:lnTo>
                    <a:pt x="84"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9" name="Google Shape;529;p33"/>
            <p:cNvSpPr/>
            <p:nvPr/>
          </p:nvSpPr>
          <p:spPr>
            <a:xfrm>
              <a:off x="3999000" y="976800"/>
              <a:ext cx="299200" cy="933075"/>
            </a:xfrm>
            <a:custGeom>
              <a:avLst/>
              <a:gdLst/>
              <a:ahLst/>
              <a:cxnLst/>
              <a:rect l="l" t="t" r="r" b="b"/>
              <a:pathLst>
                <a:path w="11968" h="37323" extrusionOk="0">
                  <a:moveTo>
                    <a:pt x="11654" y="1"/>
                  </a:moveTo>
                  <a:lnTo>
                    <a:pt x="1" y="37218"/>
                  </a:lnTo>
                  <a:lnTo>
                    <a:pt x="314" y="37322"/>
                  </a:lnTo>
                  <a:lnTo>
                    <a:pt x="11967" y="95"/>
                  </a:lnTo>
                  <a:lnTo>
                    <a:pt x="11654"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0" name="Google Shape;530;p33"/>
            <p:cNvSpPr/>
            <p:nvPr/>
          </p:nvSpPr>
          <p:spPr>
            <a:xfrm>
              <a:off x="2820000" y="2001900"/>
              <a:ext cx="529775" cy="596850"/>
            </a:xfrm>
            <a:custGeom>
              <a:avLst/>
              <a:gdLst/>
              <a:ahLst/>
              <a:cxnLst/>
              <a:rect l="l" t="t" r="r" b="b"/>
              <a:pathLst>
                <a:path w="21191" h="23874" extrusionOk="0">
                  <a:moveTo>
                    <a:pt x="17143" y="805"/>
                  </a:moveTo>
                  <a:lnTo>
                    <a:pt x="20805" y="23550"/>
                  </a:lnTo>
                  <a:lnTo>
                    <a:pt x="637" y="23184"/>
                  </a:lnTo>
                  <a:lnTo>
                    <a:pt x="17143" y="805"/>
                  </a:lnTo>
                  <a:close/>
                  <a:moveTo>
                    <a:pt x="17341" y="1"/>
                  </a:moveTo>
                  <a:lnTo>
                    <a:pt x="1" y="23487"/>
                  </a:lnTo>
                  <a:lnTo>
                    <a:pt x="20993" y="23873"/>
                  </a:lnTo>
                  <a:lnTo>
                    <a:pt x="21191" y="23873"/>
                  </a:lnTo>
                  <a:lnTo>
                    <a:pt x="17341"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1" name="Google Shape;531;p33"/>
            <p:cNvSpPr/>
            <p:nvPr/>
          </p:nvSpPr>
          <p:spPr>
            <a:xfrm>
              <a:off x="3254300" y="2007125"/>
              <a:ext cx="1325" cy="1350"/>
            </a:xfrm>
            <a:custGeom>
              <a:avLst/>
              <a:gdLst/>
              <a:ahLst/>
              <a:cxnLst/>
              <a:rect l="l" t="t" r="r" b="b"/>
              <a:pathLst>
                <a:path w="53" h="54" extrusionOk="0">
                  <a:moveTo>
                    <a:pt x="53" y="1"/>
                  </a:moveTo>
                  <a:lnTo>
                    <a:pt x="0" y="11"/>
                  </a:lnTo>
                  <a:lnTo>
                    <a:pt x="11" y="53"/>
                  </a:lnTo>
                  <a:lnTo>
                    <a:pt x="53"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2" name="Google Shape;532;p33"/>
            <p:cNvSpPr/>
            <p:nvPr/>
          </p:nvSpPr>
          <p:spPr>
            <a:xfrm>
              <a:off x="3254575" y="1905400"/>
              <a:ext cx="743650" cy="105925"/>
            </a:xfrm>
            <a:custGeom>
              <a:avLst/>
              <a:gdLst/>
              <a:ahLst/>
              <a:cxnLst/>
              <a:rect l="l" t="t" r="r" b="b"/>
              <a:pathLst>
                <a:path w="29746" h="4237" extrusionOk="0">
                  <a:moveTo>
                    <a:pt x="29631" y="1"/>
                  </a:moveTo>
                  <a:lnTo>
                    <a:pt x="42" y="4070"/>
                  </a:lnTo>
                  <a:lnTo>
                    <a:pt x="0" y="4122"/>
                  </a:lnTo>
                  <a:lnTo>
                    <a:pt x="21" y="4237"/>
                  </a:lnTo>
                  <a:lnTo>
                    <a:pt x="29746" y="157"/>
                  </a:lnTo>
                  <a:lnTo>
                    <a:pt x="29631"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3" name="Google Shape;533;p33"/>
            <p:cNvSpPr/>
            <p:nvPr/>
          </p:nvSpPr>
          <p:spPr>
            <a:xfrm>
              <a:off x="3255075" y="1909325"/>
              <a:ext cx="745000" cy="273625"/>
            </a:xfrm>
            <a:custGeom>
              <a:avLst/>
              <a:gdLst/>
              <a:ahLst/>
              <a:cxnLst/>
              <a:rect l="l" t="t" r="r" b="b"/>
              <a:pathLst>
                <a:path w="29800" h="10945" extrusionOk="0">
                  <a:moveTo>
                    <a:pt x="29726" y="0"/>
                  </a:moveTo>
                  <a:lnTo>
                    <a:pt x="1" y="4080"/>
                  </a:lnTo>
                  <a:lnTo>
                    <a:pt x="28" y="4246"/>
                  </a:lnTo>
                  <a:lnTo>
                    <a:pt x="28" y="4246"/>
                  </a:lnTo>
                  <a:lnTo>
                    <a:pt x="29737" y="157"/>
                  </a:lnTo>
                  <a:lnTo>
                    <a:pt x="29799" y="84"/>
                  </a:lnTo>
                  <a:lnTo>
                    <a:pt x="29726" y="0"/>
                  </a:lnTo>
                  <a:close/>
                  <a:moveTo>
                    <a:pt x="28" y="4246"/>
                  </a:moveTo>
                  <a:lnTo>
                    <a:pt x="22" y="4247"/>
                  </a:lnTo>
                  <a:lnTo>
                    <a:pt x="1107" y="10945"/>
                  </a:lnTo>
                  <a:lnTo>
                    <a:pt x="28" y="4246"/>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4" name="Google Shape;534;p33"/>
            <p:cNvSpPr/>
            <p:nvPr/>
          </p:nvSpPr>
          <p:spPr>
            <a:xfrm>
              <a:off x="3998475" y="1911400"/>
              <a:ext cx="2625" cy="1850"/>
            </a:xfrm>
            <a:custGeom>
              <a:avLst/>
              <a:gdLst/>
              <a:ahLst/>
              <a:cxnLst/>
              <a:rect l="l" t="t" r="r" b="b"/>
              <a:pathLst>
                <a:path w="105" h="74" extrusionOk="0">
                  <a:moveTo>
                    <a:pt x="63" y="1"/>
                  </a:moveTo>
                  <a:lnTo>
                    <a:pt x="1" y="74"/>
                  </a:lnTo>
                  <a:lnTo>
                    <a:pt x="1" y="74"/>
                  </a:lnTo>
                  <a:lnTo>
                    <a:pt x="105" y="64"/>
                  </a:lnTo>
                  <a:lnTo>
                    <a:pt x="63"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5" name="Google Shape;535;p33"/>
            <p:cNvSpPr/>
            <p:nvPr/>
          </p:nvSpPr>
          <p:spPr>
            <a:xfrm>
              <a:off x="3246225" y="2008175"/>
              <a:ext cx="2100" cy="550"/>
            </a:xfrm>
            <a:custGeom>
              <a:avLst/>
              <a:gdLst/>
              <a:ahLst/>
              <a:cxnLst/>
              <a:rect l="l" t="t" r="r" b="b"/>
              <a:pathLst>
                <a:path w="84" h="22" extrusionOk="0">
                  <a:moveTo>
                    <a:pt x="73" y="0"/>
                  </a:moveTo>
                  <a:lnTo>
                    <a:pt x="0" y="11"/>
                  </a:lnTo>
                  <a:lnTo>
                    <a:pt x="0" y="21"/>
                  </a:lnTo>
                  <a:lnTo>
                    <a:pt x="84"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6" name="Google Shape;536;p33"/>
            <p:cNvSpPr/>
            <p:nvPr/>
          </p:nvSpPr>
          <p:spPr>
            <a:xfrm>
              <a:off x="3248025" y="2008175"/>
              <a:ext cx="825" cy="25"/>
            </a:xfrm>
            <a:custGeom>
              <a:avLst/>
              <a:gdLst/>
              <a:ahLst/>
              <a:cxnLst/>
              <a:rect l="l" t="t" r="r" b="b"/>
              <a:pathLst>
                <a:path w="33" h="1" extrusionOk="0">
                  <a:moveTo>
                    <a:pt x="33" y="0"/>
                  </a:moveTo>
                  <a:lnTo>
                    <a:pt x="1" y="0"/>
                  </a:lnTo>
                  <a:lnTo>
                    <a:pt x="12" y="0"/>
                  </a:lnTo>
                  <a:lnTo>
                    <a:pt x="22"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7" name="Google Shape;537;p33"/>
            <p:cNvSpPr/>
            <p:nvPr/>
          </p:nvSpPr>
          <p:spPr>
            <a:xfrm>
              <a:off x="3246225" y="2008175"/>
              <a:ext cx="2350" cy="2625"/>
            </a:xfrm>
            <a:custGeom>
              <a:avLst/>
              <a:gdLst/>
              <a:ahLst/>
              <a:cxnLst/>
              <a:rect l="l" t="t" r="r" b="b"/>
              <a:pathLst>
                <a:path w="94" h="105" extrusionOk="0">
                  <a:moveTo>
                    <a:pt x="84" y="0"/>
                  </a:moveTo>
                  <a:lnTo>
                    <a:pt x="0" y="21"/>
                  </a:lnTo>
                  <a:lnTo>
                    <a:pt x="21" y="105"/>
                  </a:lnTo>
                  <a:lnTo>
                    <a:pt x="94"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8" name="Google Shape;538;p33"/>
            <p:cNvSpPr/>
            <p:nvPr/>
          </p:nvSpPr>
          <p:spPr>
            <a:xfrm>
              <a:off x="3246750" y="2007400"/>
              <a:ext cx="101750" cy="587950"/>
            </a:xfrm>
            <a:custGeom>
              <a:avLst/>
              <a:gdLst/>
              <a:ahLst/>
              <a:cxnLst/>
              <a:rect l="l" t="t" r="r" b="b"/>
              <a:pathLst>
                <a:path w="4070" h="23518" extrusionOk="0">
                  <a:moveTo>
                    <a:pt x="302" y="0"/>
                  </a:moveTo>
                  <a:lnTo>
                    <a:pt x="146" y="21"/>
                  </a:lnTo>
                  <a:lnTo>
                    <a:pt x="84" y="31"/>
                  </a:lnTo>
                  <a:lnTo>
                    <a:pt x="73" y="31"/>
                  </a:lnTo>
                  <a:lnTo>
                    <a:pt x="0" y="136"/>
                  </a:lnTo>
                  <a:lnTo>
                    <a:pt x="73" y="585"/>
                  </a:lnTo>
                  <a:lnTo>
                    <a:pt x="2567" y="16037"/>
                  </a:lnTo>
                  <a:lnTo>
                    <a:pt x="3766" y="23518"/>
                  </a:lnTo>
                  <a:lnTo>
                    <a:pt x="3923" y="23497"/>
                  </a:lnTo>
                  <a:lnTo>
                    <a:pt x="3933" y="23330"/>
                  </a:lnTo>
                  <a:lnTo>
                    <a:pt x="4069" y="23330"/>
                  </a:lnTo>
                  <a:lnTo>
                    <a:pt x="1440" y="7022"/>
                  </a:lnTo>
                  <a:lnTo>
                    <a:pt x="334" y="157"/>
                  </a:lnTo>
                  <a:lnTo>
                    <a:pt x="313" y="42"/>
                  </a:lnTo>
                  <a:lnTo>
                    <a:pt x="302"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9" name="Google Shape;539;p33"/>
            <p:cNvSpPr/>
            <p:nvPr/>
          </p:nvSpPr>
          <p:spPr>
            <a:xfrm>
              <a:off x="1695525" y="2755500"/>
              <a:ext cx="737425" cy="689675"/>
            </a:xfrm>
            <a:custGeom>
              <a:avLst/>
              <a:gdLst/>
              <a:ahLst/>
              <a:cxnLst/>
              <a:rect l="l" t="t" r="r" b="b"/>
              <a:pathLst>
                <a:path w="29497" h="27587" extrusionOk="0">
                  <a:moveTo>
                    <a:pt x="4059" y="668"/>
                  </a:moveTo>
                  <a:lnTo>
                    <a:pt x="28766" y="24269"/>
                  </a:lnTo>
                  <a:lnTo>
                    <a:pt x="376" y="27221"/>
                  </a:lnTo>
                  <a:lnTo>
                    <a:pt x="4059" y="668"/>
                  </a:lnTo>
                  <a:close/>
                  <a:moveTo>
                    <a:pt x="3830" y="0"/>
                  </a:moveTo>
                  <a:lnTo>
                    <a:pt x="0" y="27586"/>
                  </a:lnTo>
                  <a:lnTo>
                    <a:pt x="29152" y="24561"/>
                  </a:lnTo>
                  <a:lnTo>
                    <a:pt x="29496" y="24519"/>
                  </a:lnTo>
                  <a:lnTo>
                    <a:pt x="3830"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0" name="Google Shape;540;p33"/>
            <p:cNvSpPr/>
            <p:nvPr/>
          </p:nvSpPr>
          <p:spPr>
            <a:xfrm>
              <a:off x="1791250" y="2760950"/>
              <a:ext cx="635425" cy="607275"/>
            </a:xfrm>
            <a:custGeom>
              <a:avLst/>
              <a:gdLst/>
              <a:ahLst/>
              <a:cxnLst/>
              <a:rect l="l" t="t" r="r" b="b"/>
              <a:pathLst>
                <a:path w="25417" h="24291" extrusionOk="0">
                  <a:moveTo>
                    <a:pt x="230" y="1"/>
                  </a:moveTo>
                  <a:lnTo>
                    <a:pt x="1" y="230"/>
                  </a:lnTo>
                  <a:lnTo>
                    <a:pt x="25197" y="24290"/>
                  </a:lnTo>
                  <a:lnTo>
                    <a:pt x="25417" y="24061"/>
                  </a:lnTo>
                  <a:lnTo>
                    <a:pt x="230"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1" name="Google Shape;541;p33"/>
            <p:cNvSpPr/>
            <p:nvPr/>
          </p:nvSpPr>
          <p:spPr>
            <a:xfrm>
              <a:off x="3344825" y="1906200"/>
              <a:ext cx="1201975" cy="701925"/>
            </a:xfrm>
            <a:custGeom>
              <a:avLst/>
              <a:gdLst/>
              <a:ahLst/>
              <a:cxnLst/>
              <a:rect l="l" t="t" r="r" b="b"/>
              <a:pathLst>
                <a:path w="48079" h="28077" extrusionOk="0">
                  <a:moveTo>
                    <a:pt x="26449" y="0"/>
                  </a:moveTo>
                  <a:lnTo>
                    <a:pt x="26188" y="198"/>
                  </a:lnTo>
                  <a:lnTo>
                    <a:pt x="47420" y="27754"/>
                  </a:lnTo>
                  <a:lnTo>
                    <a:pt x="10" y="27378"/>
                  </a:lnTo>
                  <a:lnTo>
                    <a:pt x="0" y="27701"/>
                  </a:lnTo>
                  <a:lnTo>
                    <a:pt x="48078" y="28077"/>
                  </a:lnTo>
                  <a:lnTo>
                    <a:pt x="48078" y="28077"/>
                  </a:lnTo>
                  <a:lnTo>
                    <a:pt x="26449"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2" name="Google Shape;542;p33"/>
            <p:cNvSpPr/>
            <p:nvPr/>
          </p:nvSpPr>
          <p:spPr>
            <a:xfrm>
              <a:off x="3864650" y="2608100"/>
              <a:ext cx="670900" cy="897075"/>
            </a:xfrm>
            <a:custGeom>
              <a:avLst/>
              <a:gdLst/>
              <a:ahLst/>
              <a:cxnLst/>
              <a:rect l="l" t="t" r="r" b="b"/>
              <a:pathLst>
                <a:path w="26836" h="35883" extrusionOk="0">
                  <a:moveTo>
                    <a:pt x="26638" y="1"/>
                  </a:moveTo>
                  <a:lnTo>
                    <a:pt x="1" y="35882"/>
                  </a:lnTo>
                  <a:lnTo>
                    <a:pt x="335" y="35704"/>
                  </a:lnTo>
                  <a:lnTo>
                    <a:pt x="26836"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3" name="Google Shape;543;p33"/>
            <p:cNvSpPr/>
            <p:nvPr/>
          </p:nvSpPr>
          <p:spPr>
            <a:xfrm>
              <a:off x="3873000" y="2608100"/>
              <a:ext cx="667000" cy="892625"/>
            </a:xfrm>
            <a:custGeom>
              <a:avLst/>
              <a:gdLst/>
              <a:ahLst/>
              <a:cxnLst/>
              <a:rect l="l" t="t" r="r" b="b"/>
              <a:pathLst>
                <a:path w="26680" h="35705" extrusionOk="0">
                  <a:moveTo>
                    <a:pt x="26502" y="1"/>
                  </a:moveTo>
                  <a:lnTo>
                    <a:pt x="1" y="35704"/>
                  </a:lnTo>
                  <a:lnTo>
                    <a:pt x="1" y="35704"/>
                  </a:lnTo>
                  <a:lnTo>
                    <a:pt x="335" y="35537"/>
                  </a:lnTo>
                  <a:lnTo>
                    <a:pt x="26680" y="32"/>
                  </a:lnTo>
                  <a:lnTo>
                    <a:pt x="26669" y="32"/>
                  </a:lnTo>
                  <a:lnTo>
                    <a:pt x="26617" y="95"/>
                  </a:lnTo>
                  <a:lnTo>
                    <a:pt x="26544"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4" name="Google Shape;544;p33"/>
            <p:cNvSpPr/>
            <p:nvPr/>
          </p:nvSpPr>
          <p:spPr>
            <a:xfrm>
              <a:off x="3858675" y="3496525"/>
              <a:ext cx="22700" cy="21675"/>
            </a:xfrm>
            <a:custGeom>
              <a:avLst/>
              <a:gdLst/>
              <a:ahLst/>
              <a:cxnLst/>
              <a:rect l="l" t="t" r="r" b="b"/>
              <a:pathLst>
                <a:path w="908" h="867" extrusionOk="0">
                  <a:moveTo>
                    <a:pt x="908" y="0"/>
                  </a:moveTo>
                  <a:lnTo>
                    <a:pt x="574" y="167"/>
                  </a:lnTo>
                  <a:lnTo>
                    <a:pt x="240" y="345"/>
                  </a:lnTo>
                  <a:lnTo>
                    <a:pt x="0" y="668"/>
                  </a:lnTo>
                  <a:lnTo>
                    <a:pt x="261" y="867"/>
                  </a:lnTo>
                  <a:lnTo>
                    <a:pt x="908"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5" name="Google Shape;545;p33"/>
            <p:cNvSpPr/>
            <p:nvPr/>
          </p:nvSpPr>
          <p:spPr>
            <a:xfrm>
              <a:off x="4530600" y="2605775"/>
              <a:ext cx="6000" cy="2350"/>
            </a:xfrm>
            <a:custGeom>
              <a:avLst/>
              <a:gdLst/>
              <a:ahLst/>
              <a:cxnLst/>
              <a:rect l="l" t="t" r="r" b="b"/>
              <a:pathLst>
                <a:path w="240" h="94" extrusionOk="0">
                  <a:moveTo>
                    <a:pt x="63" y="0"/>
                  </a:moveTo>
                  <a:lnTo>
                    <a:pt x="0" y="94"/>
                  </a:lnTo>
                  <a:lnTo>
                    <a:pt x="240" y="94"/>
                  </a:lnTo>
                  <a:lnTo>
                    <a:pt x="219" y="63"/>
                  </a:lnTo>
                  <a:lnTo>
                    <a:pt x="63"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6" name="Google Shape;546;p33"/>
            <p:cNvSpPr/>
            <p:nvPr/>
          </p:nvSpPr>
          <p:spPr>
            <a:xfrm>
              <a:off x="5282325" y="840925"/>
              <a:ext cx="709250" cy="476325"/>
            </a:xfrm>
            <a:custGeom>
              <a:avLst/>
              <a:gdLst/>
              <a:ahLst/>
              <a:cxnLst/>
              <a:rect l="l" t="t" r="r" b="b"/>
              <a:pathLst>
                <a:path w="28370" h="19053" extrusionOk="0">
                  <a:moveTo>
                    <a:pt x="10455" y="439"/>
                  </a:moveTo>
                  <a:lnTo>
                    <a:pt x="27170" y="18238"/>
                  </a:lnTo>
                  <a:lnTo>
                    <a:pt x="648" y="8065"/>
                  </a:lnTo>
                  <a:lnTo>
                    <a:pt x="10455" y="439"/>
                  </a:lnTo>
                  <a:close/>
                  <a:moveTo>
                    <a:pt x="10497" y="0"/>
                  </a:moveTo>
                  <a:lnTo>
                    <a:pt x="1" y="8170"/>
                  </a:lnTo>
                  <a:lnTo>
                    <a:pt x="28369" y="19052"/>
                  </a:lnTo>
                  <a:lnTo>
                    <a:pt x="28369" y="19052"/>
                  </a:lnTo>
                  <a:lnTo>
                    <a:pt x="10497"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7" name="Google Shape;547;p33"/>
            <p:cNvSpPr/>
            <p:nvPr/>
          </p:nvSpPr>
          <p:spPr>
            <a:xfrm>
              <a:off x="3991950" y="1901225"/>
              <a:ext cx="939325" cy="709250"/>
            </a:xfrm>
            <a:custGeom>
              <a:avLst/>
              <a:gdLst/>
              <a:ahLst/>
              <a:cxnLst/>
              <a:rect l="l" t="t" r="r" b="b"/>
              <a:pathLst>
                <a:path w="37573" h="28370" extrusionOk="0">
                  <a:moveTo>
                    <a:pt x="867" y="596"/>
                  </a:moveTo>
                  <a:lnTo>
                    <a:pt x="36988" y="11280"/>
                  </a:lnTo>
                  <a:lnTo>
                    <a:pt x="21880" y="27858"/>
                  </a:lnTo>
                  <a:lnTo>
                    <a:pt x="867" y="596"/>
                  </a:lnTo>
                  <a:close/>
                  <a:moveTo>
                    <a:pt x="0" y="1"/>
                  </a:moveTo>
                  <a:lnTo>
                    <a:pt x="21734" y="28213"/>
                  </a:lnTo>
                  <a:lnTo>
                    <a:pt x="21859" y="28370"/>
                  </a:lnTo>
                  <a:lnTo>
                    <a:pt x="37572" y="11113"/>
                  </a:lnTo>
                  <a:lnTo>
                    <a:pt x="0"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8" name="Google Shape;548;p33"/>
            <p:cNvSpPr/>
            <p:nvPr/>
          </p:nvSpPr>
          <p:spPr>
            <a:xfrm>
              <a:off x="4920025" y="1042550"/>
              <a:ext cx="374325" cy="1139900"/>
            </a:xfrm>
            <a:custGeom>
              <a:avLst/>
              <a:gdLst/>
              <a:ahLst/>
              <a:cxnLst/>
              <a:rect l="l" t="t" r="r" b="b"/>
              <a:pathLst>
                <a:path w="14973" h="45596" extrusionOk="0">
                  <a:moveTo>
                    <a:pt x="14670" y="0"/>
                  </a:moveTo>
                  <a:lnTo>
                    <a:pt x="0" y="45491"/>
                  </a:lnTo>
                  <a:lnTo>
                    <a:pt x="313" y="45595"/>
                  </a:lnTo>
                  <a:lnTo>
                    <a:pt x="14973" y="105"/>
                  </a:lnTo>
                  <a:lnTo>
                    <a:pt x="14670"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9" name="Google Shape;549;p33"/>
            <p:cNvSpPr/>
            <p:nvPr/>
          </p:nvSpPr>
          <p:spPr>
            <a:xfrm>
              <a:off x="4531625" y="2174350"/>
              <a:ext cx="862625" cy="785900"/>
            </a:xfrm>
            <a:custGeom>
              <a:avLst/>
              <a:gdLst/>
              <a:ahLst/>
              <a:cxnLst/>
              <a:rect l="l" t="t" r="r" b="b"/>
              <a:pathLst>
                <a:path w="34505" h="31436" extrusionOk="0">
                  <a:moveTo>
                    <a:pt x="15661" y="543"/>
                  </a:moveTo>
                  <a:lnTo>
                    <a:pt x="33722" y="30768"/>
                  </a:lnTo>
                  <a:lnTo>
                    <a:pt x="33722" y="30768"/>
                  </a:lnTo>
                  <a:lnTo>
                    <a:pt x="553" y="17132"/>
                  </a:lnTo>
                  <a:lnTo>
                    <a:pt x="15661" y="543"/>
                  </a:lnTo>
                  <a:close/>
                  <a:moveTo>
                    <a:pt x="15724" y="0"/>
                  </a:moveTo>
                  <a:lnTo>
                    <a:pt x="1" y="17246"/>
                  </a:lnTo>
                  <a:lnTo>
                    <a:pt x="34056" y="31248"/>
                  </a:lnTo>
                  <a:lnTo>
                    <a:pt x="34504" y="31436"/>
                  </a:lnTo>
                  <a:lnTo>
                    <a:pt x="15828" y="188"/>
                  </a:lnTo>
                  <a:lnTo>
                    <a:pt x="15724"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0" name="Google Shape;550;p33"/>
            <p:cNvSpPr/>
            <p:nvPr/>
          </p:nvSpPr>
          <p:spPr>
            <a:xfrm>
              <a:off x="5971200" y="1297400"/>
              <a:ext cx="368075" cy="697225"/>
            </a:xfrm>
            <a:custGeom>
              <a:avLst/>
              <a:gdLst/>
              <a:ahLst/>
              <a:cxnLst/>
              <a:rect l="l" t="t" r="r" b="b"/>
              <a:pathLst>
                <a:path w="14723" h="27889" extrusionOk="0">
                  <a:moveTo>
                    <a:pt x="429" y="772"/>
                  </a:moveTo>
                  <a:lnTo>
                    <a:pt x="14284" y="12072"/>
                  </a:lnTo>
                  <a:lnTo>
                    <a:pt x="4080" y="27012"/>
                  </a:lnTo>
                  <a:lnTo>
                    <a:pt x="429" y="772"/>
                  </a:lnTo>
                  <a:close/>
                  <a:moveTo>
                    <a:pt x="0" y="0"/>
                  </a:moveTo>
                  <a:lnTo>
                    <a:pt x="3819" y="27471"/>
                  </a:lnTo>
                  <a:lnTo>
                    <a:pt x="3872" y="27889"/>
                  </a:lnTo>
                  <a:lnTo>
                    <a:pt x="14723" y="12009"/>
                  </a:lnTo>
                  <a:lnTo>
                    <a:pt x="0"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1" name="Google Shape;551;p33"/>
            <p:cNvSpPr/>
            <p:nvPr/>
          </p:nvSpPr>
          <p:spPr>
            <a:xfrm>
              <a:off x="4928875" y="2181125"/>
              <a:ext cx="718900" cy="762725"/>
            </a:xfrm>
            <a:custGeom>
              <a:avLst/>
              <a:gdLst/>
              <a:ahLst/>
              <a:cxnLst/>
              <a:rect l="l" t="t" r="r" b="b"/>
              <a:pathLst>
                <a:path w="28756" h="30509" extrusionOk="0">
                  <a:moveTo>
                    <a:pt x="22" y="0"/>
                  </a:moveTo>
                  <a:lnTo>
                    <a:pt x="1" y="21"/>
                  </a:lnTo>
                  <a:lnTo>
                    <a:pt x="95" y="167"/>
                  </a:lnTo>
                  <a:lnTo>
                    <a:pt x="28526" y="532"/>
                  </a:lnTo>
                  <a:lnTo>
                    <a:pt x="18187" y="30446"/>
                  </a:lnTo>
                  <a:lnTo>
                    <a:pt x="18218" y="30508"/>
                  </a:lnTo>
                  <a:lnTo>
                    <a:pt x="18333" y="30508"/>
                  </a:lnTo>
                  <a:lnTo>
                    <a:pt x="28756" y="376"/>
                  </a:lnTo>
                  <a:lnTo>
                    <a:pt x="22"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2" name="Google Shape;552;p33"/>
            <p:cNvSpPr/>
            <p:nvPr/>
          </p:nvSpPr>
          <p:spPr>
            <a:xfrm>
              <a:off x="5387200" y="2190500"/>
              <a:ext cx="262425" cy="753350"/>
            </a:xfrm>
            <a:custGeom>
              <a:avLst/>
              <a:gdLst/>
              <a:ahLst/>
              <a:cxnLst/>
              <a:rect l="l" t="t" r="r" b="b"/>
              <a:pathLst>
                <a:path w="10497" h="30134" extrusionOk="0">
                  <a:moveTo>
                    <a:pt x="10423" y="1"/>
                  </a:moveTo>
                  <a:lnTo>
                    <a:pt x="0" y="30133"/>
                  </a:lnTo>
                  <a:lnTo>
                    <a:pt x="177" y="30133"/>
                  </a:lnTo>
                  <a:lnTo>
                    <a:pt x="10496" y="282"/>
                  </a:lnTo>
                  <a:lnTo>
                    <a:pt x="10423"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3" name="Google Shape;553;p33"/>
            <p:cNvSpPr/>
            <p:nvPr/>
          </p:nvSpPr>
          <p:spPr>
            <a:xfrm>
              <a:off x="5647750" y="2190500"/>
              <a:ext cx="3150" cy="7075"/>
            </a:xfrm>
            <a:custGeom>
              <a:avLst/>
              <a:gdLst/>
              <a:ahLst/>
              <a:cxnLst/>
              <a:rect l="l" t="t" r="r" b="b"/>
              <a:pathLst>
                <a:path w="126" h="283" extrusionOk="0">
                  <a:moveTo>
                    <a:pt x="1" y="1"/>
                  </a:moveTo>
                  <a:lnTo>
                    <a:pt x="74" y="282"/>
                  </a:lnTo>
                  <a:lnTo>
                    <a:pt x="126" y="105"/>
                  </a:lnTo>
                  <a:lnTo>
                    <a:pt x="1"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4" name="Google Shape;554;p33"/>
            <p:cNvSpPr/>
            <p:nvPr/>
          </p:nvSpPr>
          <p:spPr>
            <a:xfrm>
              <a:off x="5647750" y="2186575"/>
              <a:ext cx="5525" cy="3950"/>
            </a:xfrm>
            <a:custGeom>
              <a:avLst/>
              <a:gdLst/>
              <a:ahLst/>
              <a:cxnLst/>
              <a:rect l="l" t="t" r="r" b="b"/>
              <a:pathLst>
                <a:path w="221" h="158" extrusionOk="0">
                  <a:moveTo>
                    <a:pt x="53" y="1"/>
                  </a:moveTo>
                  <a:lnTo>
                    <a:pt x="1" y="158"/>
                  </a:lnTo>
                  <a:lnTo>
                    <a:pt x="199" y="54"/>
                  </a:lnTo>
                  <a:lnTo>
                    <a:pt x="220"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5" name="Google Shape;555;p33"/>
            <p:cNvSpPr/>
            <p:nvPr/>
          </p:nvSpPr>
          <p:spPr>
            <a:xfrm>
              <a:off x="4929150" y="2177200"/>
              <a:ext cx="719950" cy="13325"/>
            </a:xfrm>
            <a:custGeom>
              <a:avLst/>
              <a:gdLst/>
              <a:ahLst/>
              <a:cxnLst/>
              <a:rect l="l" t="t" r="r" b="b"/>
              <a:pathLst>
                <a:path w="28798" h="533" extrusionOk="0">
                  <a:moveTo>
                    <a:pt x="11" y="0"/>
                  </a:moveTo>
                  <a:lnTo>
                    <a:pt x="1" y="53"/>
                  </a:lnTo>
                  <a:lnTo>
                    <a:pt x="84" y="74"/>
                  </a:lnTo>
                  <a:lnTo>
                    <a:pt x="11" y="157"/>
                  </a:lnTo>
                  <a:lnTo>
                    <a:pt x="28745" y="533"/>
                  </a:lnTo>
                  <a:lnTo>
                    <a:pt x="28797" y="376"/>
                  </a:lnTo>
                  <a:lnTo>
                    <a:pt x="11"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6" name="Google Shape;556;p33"/>
            <p:cNvSpPr/>
            <p:nvPr/>
          </p:nvSpPr>
          <p:spPr>
            <a:xfrm>
              <a:off x="5647750" y="2187900"/>
              <a:ext cx="5000" cy="5250"/>
            </a:xfrm>
            <a:custGeom>
              <a:avLst/>
              <a:gdLst/>
              <a:ahLst/>
              <a:cxnLst/>
              <a:rect l="l" t="t" r="r" b="b"/>
              <a:pathLst>
                <a:path w="200" h="210" extrusionOk="0">
                  <a:moveTo>
                    <a:pt x="199" y="1"/>
                  </a:moveTo>
                  <a:lnTo>
                    <a:pt x="1" y="105"/>
                  </a:lnTo>
                  <a:lnTo>
                    <a:pt x="126" y="209"/>
                  </a:lnTo>
                  <a:lnTo>
                    <a:pt x="199"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7" name="Google Shape;557;p33"/>
            <p:cNvSpPr/>
            <p:nvPr/>
          </p:nvSpPr>
          <p:spPr>
            <a:xfrm>
              <a:off x="5384300" y="2943825"/>
              <a:ext cx="7325" cy="7575"/>
            </a:xfrm>
            <a:custGeom>
              <a:avLst/>
              <a:gdLst/>
              <a:ahLst/>
              <a:cxnLst/>
              <a:rect l="l" t="t" r="r" b="b"/>
              <a:pathLst>
                <a:path w="293" h="303" extrusionOk="0">
                  <a:moveTo>
                    <a:pt x="1" y="0"/>
                  </a:moveTo>
                  <a:lnTo>
                    <a:pt x="189" y="302"/>
                  </a:lnTo>
                  <a:lnTo>
                    <a:pt x="293"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8" name="Google Shape;558;p33"/>
            <p:cNvSpPr/>
            <p:nvPr/>
          </p:nvSpPr>
          <p:spPr>
            <a:xfrm>
              <a:off x="4923150" y="2187900"/>
              <a:ext cx="157050" cy="262675"/>
            </a:xfrm>
            <a:custGeom>
              <a:avLst/>
              <a:gdLst/>
              <a:ahLst/>
              <a:cxnLst/>
              <a:rect l="l" t="t" r="r" b="b"/>
              <a:pathLst>
                <a:path w="6282" h="10507" extrusionOk="0">
                  <a:moveTo>
                    <a:pt x="0" y="1"/>
                  </a:moveTo>
                  <a:lnTo>
                    <a:pt x="0" y="1"/>
                  </a:lnTo>
                  <a:lnTo>
                    <a:pt x="6281" y="10507"/>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9" name="Google Shape;559;p33"/>
            <p:cNvSpPr/>
            <p:nvPr/>
          </p:nvSpPr>
          <p:spPr>
            <a:xfrm>
              <a:off x="5384575" y="2959975"/>
              <a:ext cx="1325" cy="1325"/>
            </a:xfrm>
            <a:custGeom>
              <a:avLst/>
              <a:gdLst/>
              <a:ahLst/>
              <a:cxnLst/>
              <a:rect l="l" t="t" r="r" b="b"/>
              <a:pathLst>
                <a:path w="53" h="53" extrusionOk="0">
                  <a:moveTo>
                    <a:pt x="1" y="1"/>
                  </a:moveTo>
                  <a:lnTo>
                    <a:pt x="32" y="53"/>
                  </a:lnTo>
                  <a:lnTo>
                    <a:pt x="52"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0" name="Google Shape;560;p33"/>
            <p:cNvSpPr/>
            <p:nvPr/>
          </p:nvSpPr>
          <p:spPr>
            <a:xfrm>
              <a:off x="5381700" y="2955025"/>
              <a:ext cx="5250" cy="4975"/>
            </a:xfrm>
            <a:custGeom>
              <a:avLst/>
              <a:gdLst/>
              <a:ahLst/>
              <a:cxnLst/>
              <a:rect l="l" t="t" r="r" b="b"/>
              <a:pathLst>
                <a:path w="210" h="199" extrusionOk="0">
                  <a:moveTo>
                    <a:pt x="1" y="0"/>
                  </a:moveTo>
                  <a:lnTo>
                    <a:pt x="116" y="199"/>
                  </a:lnTo>
                  <a:lnTo>
                    <a:pt x="167" y="199"/>
                  </a:lnTo>
                  <a:lnTo>
                    <a:pt x="209" y="84"/>
                  </a:lnTo>
                  <a:lnTo>
                    <a:pt x="53" y="21"/>
                  </a:lnTo>
                  <a:lnTo>
                    <a:pt x="1"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1" name="Google Shape;561;p33"/>
            <p:cNvSpPr/>
            <p:nvPr/>
          </p:nvSpPr>
          <p:spPr>
            <a:xfrm>
              <a:off x="4916625" y="2176950"/>
              <a:ext cx="14650" cy="4725"/>
            </a:xfrm>
            <a:custGeom>
              <a:avLst/>
              <a:gdLst/>
              <a:ahLst/>
              <a:cxnLst/>
              <a:rect l="l" t="t" r="r" b="b"/>
              <a:pathLst>
                <a:path w="586" h="189" extrusionOk="0">
                  <a:moveTo>
                    <a:pt x="1" y="0"/>
                  </a:moveTo>
                  <a:lnTo>
                    <a:pt x="94" y="146"/>
                  </a:lnTo>
                  <a:lnTo>
                    <a:pt x="147" y="84"/>
                  </a:lnTo>
                  <a:lnTo>
                    <a:pt x="178" y="0"/>
                  </a:lnTo>
                  <a:close/>
                  <a:moveTo>
                    <a:pt x="502" y="63"/>
                  </a:moveTo>
                  <a:lnTo>
                    <a:pt x="470" y="146"/>
                  </a:lnTo>
                  <a:lnTo>
                    <a:pt x="491" y="188"/>
                  </a:lnTo>
                  <a:lnTo>
                    <a:pt x="512" y="167"/>
                  </a:lnTo>
                  <a:lnTo>
                    <a:pt x="585" y="84"/>
                  </a:lnTo>
                  <a:lnTo>
                    <a:pt x="502" y="63"/>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2" name="Google Shape;562;p33"/>
            <p:cNvSpPr/>
            <p:nvPr/>
          </p:nvSpPr>
          <p:spPr>
            <a:xfrm>
              <a:off x="4920275" y="2176950"/>
              <a:ext cx="9150" cy="3675"/>
            </a:xfrm>
            <a:custGeom>
              <a:avLst/>
              <a:gdLst/>
              <a:ahLst/>
              <a:cxnLst/>
              <a:rect l="l" t="t" r="r" b="b"/>
              <a:pathLst>
                <a:path w="366" h="147" extrusionOk="0">
                  <a:moveTo>
                    <a:pt x="32" y="0"/>
                  </a:moveTo>
                  <a:lnTo>
                    <a:pt x="1" y="84"/>
                  </a:lnTo>
                  <a:lnTo>
                    <a:pt x="74" y="0"/>
                  </a:lnTo>
                  <a:close/>
                  <a:moveTo>
                    <a:pt x="240" y="10"/>
                  </a:moveTo>
                  <a:lnTo>
                    <a:pt x="282" y="84"/>
                  </a:lnTo>
                  <a:lnTo>
                    <a:pt x="324" y="146"/>
                  </a:lnTo>
                  <a:lnTo>
                    <a:pt x="356" y="63"/>
                  </a:lnTo>
                  <a:lnTo>
                    <a:pt x="366" y="1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3" name="Google Shape;563;p33"/>
            <p:cNvSpPr/>
            <p:nvPr/>
          </p:nvSpPr>
          <p:spPr>
            <a:xfrm>
              <a:off x="4918975" y="2176950"/>
              <a:ext cx="470050" cy="780175"/>
            </a:xfrm>
            <a:custGeom>
              <a:avLst/>
              <a:gdLst/>
              <a:ahLst/>
              <a:cxnLst/>
              <a:rect l="l" t="t" r="r" b="b"/>
              <a:pathLst>
                <a:path w="18802" h="31207" extrusionOk="0">
                  <a:moveTo>
                    <a:pt x="126" y="0"/>
                  </a:moveTo>
                  <a:lnTo>
                    <a:pt x="53" y="84"/>
                  </a:lnTo>
                  <a:lnTo>
                    <a:pt x="0" y="146"/>
                  </a:lnTo>
                  <a:lnTo>
                    <a:pt x="167" y="439"/>
                  </a:lnTo>
                  <a:lnTo>
                    <a:pt x="6448" y="10945"/>
                  </a:lnTo>
                  <a:lnTo>
                    <a:pt x="18510" y="31123"/>
                  </a:lnTo>
                  <a:lnTo>
                    <a:pt x="18562" y="31144"/>
                  </a:lnTo>
                  <a:lnTo>
                    <a:pt x="18718" y="31207"/>
                  </a:lnTo>
                  <a:lnTo>
                    <a:pt x="18802" y="30977"/>
                  </a:lnTo>
                  <a:lnTo>
                    <a:pt x="18614" y="30675"/>
                  </a:lnTo>
                  <a:lnTo>
                    <a:pt x="18583" y="30613"/>
                  </a:lnTo>
                  <a:lnTo>
                    <a:pt x="491" y="334"/>
                  </a:lnTo>
                  <a:lnTo>
                    <a:pt x="397" y="188"/>
                  </a:lnTo>
                  <a:lnTo>
                    <a:pt x="376" y="146"/>
                  </a:lnTo>
                  <a:lnTo>
                    <a:pt x="334" y="84"/>
                  </a:lnTo>
                  <a:lnTo>
                    <a:pt x="292" y="10"/>
                  </a:lnTo>
                  <a:lnTo>
                    <a:pt x="126"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4" name="Google Shape;564;p33"/>
            <p:cNvSpPr/>
            <p:nvPr/>
          </p:nvSpPr>
          <p:spPr>
            <a:xfrm>
              <a:off x="6067175" y="1589775"/>
              <a:ext cx="448950" cy="461200"/>
            </a:xfrm>
            <a:custGeom>
              <a:avLst/>
              <a:gdLst/>
              <a:ahLst/>
              <a:cxnLst/>
              <a:rect l="l" t="t" r="r" b="b"/>
              <a:pathLst>
                <a:path w="17958" h="18448" extrusionOk="0">
                  <a:moveTo>
                    <a:pt x="10706" y="1"/>
                  </a:moveTo>
                  <a:lnTo>
                    <a:pt x="1" y="15672"/>
                  </a:lnTo>
                  <a:lnTo>
                    <a:pt x="272" y="15850"/>
                  </a:lnTo>
                  <a:lnTo>
                    <a:pt x="10622" y="690"/>
                  </a:lnTo>
                  <a:lnTo>
                    <a:pt x="17655" y="18447"/>
                  </a:lnTo>
                  <a:lnTo>
                    <a:pt x="17958" y="18333"/>
                  </a:lnTo>
                  <a:lnTo>
                    <a:pt x="10706"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5" name="Google Shape;565;p33"/>
            <p:cNvSpPr/>
            <p:nvPr/>
          </p:nvSpPr>
          <p:spPr>
            <a:xfrm>
              <a:off x="5643850" y="1290600"/>
              <a:ext cx="430675" cy="901225"/>
            </a:xfrm>
            <a:custGeom>
              <a:avLst/>
              <a:gdLst/>
              <a:ahLst/>
              <a:cxnLst/>
              <a:rect l="l" t="t" r="r" b="b"/>
              <a:pathLst>
                <a:path w="17227" h="36049" extrusionOk="0">
                  <a:moveTo>
                    <a:pt x="13387" y="1"/>
                  </a:moveTo>
                  <a:lnTo>
                    <a:pt x="1" y="35944"/>
                  </a:lnTo>
                  <a:lnTo>
                    <a:pt x="303" y="36049"/>
                  </a:lnTo>
                  <a:lnTo>
                    <a:pt x="13240" y="1316"/>
                  </a:lnTo>
                  <a:lnTo>
                    <a:pt x="16913" y="27743"/>
                  </a:lnTo>
                  <a:lnTo>
                    <a:pt x="17226" y="27702"/>
                  </a:lnTo>
                  <a:lnTo>
                    <a:pt x="13387"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6" name="Google Shape;566;p33"/>
            <p:cNvSpPr/>
            <p:nvPr/>
          </p:nvSpPr>
          <p:spPr>
            <a:xfrm>
              <a:off x="4912975" y="1294275"/>
              <a:ext cx="1072600" cy="900425"/>
            </a:xfrm>
            <a:custGeom>
              <a:avLst/>
              <a:gdLst/>
              <a:ahLst/>
              <a:cxnLst/>
              <a:rect l="l" t="t" r="r" b="b"/>
              <a:pathLst>
                <a:path w="42904" h="36017" extrusionOk="0">
                  <a:moveTo>
                    <a:pt x="42183" y="1023"/>
                  </a:moveTo>
                  <a:lnTo>
                    <a:pt x="29277" y="35683"/>
                  </a:lnTo>
                  <a:lnTo>
                    <a:pt x="877" y="35317"/>
                  </a:lnTo>
                  <a:lnTo>
                    <a:pt x="42183" y="1023"/>
                  </a:lnTo>
                  <a:close/>
                  <a:moveTo>
                    <a:pt x="42904" y="0"/>
                  </a:moveTo>
                  <a:lnTo>
                    <a:pt x="335" y="35349"/>
                  </a:lnTo>
                  <a:lnTo>
                    <a:pt x="1" y="35630"/>
                  </a:lnTo>
                  <a:lnTo>
                    <a:pt x="29382" y="36017"/>
                  </a:lnTo>
                  <a:lnTo>
                    <a:pt x="29496" y="36017"/>
                  </a:lnTo>
                  <a:lnTo>
                    <a:pt x="42904"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7" name="Google Shape;567;p33"/>
            <p:cNvSpPr/>
            <p:nvPr/>
          </p:nvSpPr>
          <p:spPr>
            <a:xfrm>
              <a:off x="2780075" y="3511925"/>
              <a:ext cx="1082800" cy="280425"/>
            </a:xfrm>
            <a:custGeom>
              <a:avLst/>
              <a:gdLst/>
              <a:ahLst/>
              <a:cxnLst/>
              <a:rect l="l" t="t" r="r" b="b"/>
              <a:pathLst>
                <a:path w="43312" h="11217" extrusionOk="0">
                  <a:moveTo>
                    <a:pt x="43228" y="0"/>
                  </a:moveTo>
                  <a:lnTo>
                    <a:pt x="1" y="10903"/>
                  </a:lnTo>
                  <a:lnTo>
                    <a:pt x="74" y="11216"/>
                  </a:lnTo>
                  <a:lnTo>
                    <a:pt x="43311" y="313"/>
                  </a:lnTo>
                  <a:lnTo>
                    <a:pt x="43228"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8" name="Google Shape;568;p33"/>
            <p:cNvSpPr/>
            <p:nvPr/>
          </p:nvSpPr>
          <p:spPr>
            <a:xfrm>
              <a:off x="1694475" y="3360125"/>
              <a:ext cx="740550" cy="538650"/>
            </a:xfrm>
            <a:custGeom>
              <a:avLst/>
              <a:gdLst/>
              <a:ahLst/>
              <a:cxnLst/>
              <a:rect l="l" t="t" r="r" b="b"/>
              <a:pathLst>
                <a:path w="29622" h="21546" extrusionOk="0">
                  <a:moveTo>
                    <a:pt x="28724" y="417"/>
                  </a:moveTo>
                  <a:lnTo>
                    <a:pt x="7429" y="20982"/>
                  </a:lnTo>
                  <a:lnTo>
                    <a:pt x="459" y="3360"/>
                  </a:lnTo>
                  <a:lnTo>
                    <a:pt x="28724" y="417"/>
                  </a:lnTo>
                  <a:close/>
                  <a:moveTo>
                    <a:pt x="29622" y="0"/>
                  </a:moveTo>
                  <a:lnTo>
                    <a:pt x="0" y="3078"/>
                  </a:lnTo>
                  <a:lnTo>
                    <a:pt x="7304" y="21545"/>
                  </a:lnTo>
                  <a:lnTo>
                    <a:pt x="29622"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9" name="Google Shape;569;p33"/>
            <p:cNvSpPr/>
            <p:nvPr/>
          </p:nvSpPr>
          <p:spPr>
            <a:xfrm>
              <a:off x="1867425" y="3359600"/>
              <a:ext cx="921550" cy="537600"/>
            </a:xfrm>
            <a:custGeom>
              <a:avLst/>
              <a:gdLst/>
              <a:ahLst/>
              <a:cxnLst/>
              <a:rect l="l" t="t" r="r" b="b"/>
              <a:pathLst>
                <a:path w="36862" h="21504" extrusionOk="0">
                  <a:moveTo>
                    <a:pt x="22245" y="469"/>
                  </a:moveTo>
                  <a:lnTo>
                    <a:pt x="36226" y="17028"/>
                  </a:lnTo>
                  <a:lnTo>
                    <a:pt x="908" y="21065"/>
                  </a:lnTo>
                  <a:lnTo>
                    <a:pt x="22245" y="469"/>
                  </a:lnTo>
                  <a:close/>
                  <a:moveTo>
                    <a:pt x="22266" y="0"/>
                  </a:moveTo>
                  <a:lnTo>
                    <a:pt x="0" y="21503"/>
                  </a:lnTo>
                  <a:lnTo>
                    <a:pt x="36560" y="17309"/>
                  </a:lnTo>
                  <a:lnTo>
                    <a:pt x="36862" y="17278"/>
                  </a:lnTo>
                  <a:lnTo>
                    <a:pt x="22266"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0" name="Google Shape;570;p33"/>
            <p:cNvSpPr/>
            <p:nvPr/>
          </p:nvSpPr>
          <p:spPr>
            <a:xfrm>
              <a:off x="2768600" y="3508800"/>
              <a:ext cx="1103900" cy="566575"/>
            </a:xfrm>
            <a:custGeom>
              <a:avLst/>
              <a:gdLst/>
              <a:ahLst/>
              <a:cxnLst/>
              <a:rect l="l" t="t" r="r" b="b"/>
              <a:pathLst>
                <a:path w="44156" h="22663" extrusionOk="0">
                  <a:moveTo>
                    <a:pt x="43311" y="553"/>
                  </a:moveTo>
                  <a:lnTo>
                    <a:pt x="26012" y="22266"/>
                  </a:lnTo>
                  <a:lnTo>
                    <a:pt x="993" y="11227"/>
                  </a:lnTo>
                  <a:lnTo>
                    <a:pt x="43311" y="553"/>
                  </a:lnTo>
                  <a:close/>
                  <a:moveTo>
                    <a:pt x="44156" y="0"/>
                  </a:moveTo>
                  <a:lnTo>
                    <a:pt x="1" y="11143"/>
                  </a:lnTo>
                  <a:lnTo>
                    <a:pt x="26106" y="22662"/>
                  </a:lnTo>
                  <a:lnTo>
                    <a:pt x="44156"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1" name="Google Shape;571;p33"/>
            <p:cNvSpPr/>
            <p:nvPr/>
          </p:nvSpPr>
          <p:spPr>
            <a:xfrm>
              <a:off x="1864025" y="3783450"/>
              <a:ext cx="923400" cy="449975"/>
            </a:xfrm>
            <a:custGeom>
              <a:avLst/>
              <a:gdLst/>
              <a:ahLst/>
              <a:cxnLst/>
              <a:rect l="l" t="t" r="r" b="b"/>
              <a:pathLst>
                <a:path w="36936" h="17999" extrusionOk="0">
                  <a:moveTo>
                    <a:pt x="36424" y="387"/>
                  </a:moveTo>
                  <a:lnTo>
                    <a:pt x="29079" y="17571"/>
                  </a:lnTo>
                  <a:lnTo>
                    <a:pt x="1169" y="4424"/>
                  </a:lnTo>
                  <a:lnTo>
                    <a:pt x="36424" y="387"/>
                  </a:lnTo>
                  <a:close/>
                  <a:moveTo>
                    <a:pt x="36935" y="0"/>
                  </a:moveTo>
                  <a:lnTo>
                    <a:pt x="0" y="4236"/>
                  </a:lnTo>
                  <a:lnTo>
                    <a:pt x="29246" y="17999"/>
                  </a:lnTo>
                  <a:lnTo>
                    <a:pt x="36935"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2" name="Google Shape;572;p33"/>
            <p:cNvSpPr/>
            <p:nvPr/>
          </p:nvSpPr>
          <p:spPr>
            <a:xfrm>
              <a:off x="2586300" y="3782925"/>
              <a:ext cx="847475" cy="450500"/>
            </a:xfrm>
            <a:custGeom>
              <a:avLst/>
              <a:gdLst/>
              <a:ahLst/>
              <a:cxnLst/>
              <a:rect l="l" t="t" r="r" b="b"/>
              <a:pathLst>
                <a:path w="33899" h="18020" extrusionOk="0">
                  <a:moveTo>
                    <a:pt x="7877" y="429"/>
                  </a:moveTo>
                  <a:lnTo>
                    <a:pt x="32813" y="11436"/>
                  </a:lnTo>
                  <a:lnTo>
                    <a:pt x="543" y="17592"/>
                  </a:lnTo>
                  <a:lnTo>
                    <a:pt x="7877" y="429"/>
                  </a:lnTo>
                  <a:close/>
                  <a:moveTo>
                    <a:pt x="7700" y="1"/>
                  </a:moveTo>
                  <a:lnTo>
                    <a:pt x="0" y="18020"/>
                  </a:lnTo>
                  <a:lnTo>
                    <a:pt x="33899" y="11551"/>
                  </a:lnTo>
                  <a:lnTo>
                    <a:pt x="7856" y="63"/>
                  </a:lnTo>
                  <a:lnTo>
                    <a:pt x="7700"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3" name="Google Shape;573;p33"/>
            <p:cNvSpPr/>
            <p:nvPr/>
          </p:nvSpPr>
          <p:spPr>
            <a:xfrm>
              <a:off x="4528750" y="2595575"/>
              <a:ext cx="871500" cy="435900"/>
            </a:xfrm>
            <a:custGeom>
              <a:avLst/>
              <a:gdLst/>
              <a:ahLst/>
              <a:cxnLst/>
              <a:rect l="l" t="t" r="r" b="b"/>
              <a:pathLst>
                <a:path w="34860" h="17436" extrusionOk="0">
                  <a:moveTo>
                    <a:pt x="784" y="679"/>
                  </a:moveTo>
                  <a:lnTo>
                    <a:pt x="33597" y="14170"/>
                  </a:lnTo>
                  <a:lnTo>
                    <a:pt x="10633" y="17081"/>
                  </a:lnTo>
                  <a:lnTo>
                    <a:pt x="784" y="679"/>
                  </a:lnTo>
                  <a:close/>
                  <a:moveTo>
                    <a:pt x="1" y="1"/>
                  </a:moveTo>
                  <a:lnTo>
                    <a:pt x="10403" y="17341"/>
                  </a:lnTo>
                  <a:lnTo>
                    <a:pt x="10455" y="17436"/>
                  </a:lnTo>
                  <a:lnTo>
                    <a:pt x="34860" y="14337"/>
                  </a:lnTo>
                  <a:lnTo>
                    <a:pt x="460" y="189"/>
                  </a:lnTo>
                  <a:lnTo>
                    <a:pt x="1"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4" name="Google Shape;574;p33"/>
            <p:cNvSpPr/>
            <p:nvPr/>
          </p:nvSpPr>
          <p:spPr>
            <a:xfrm>
              <a:off x="3847975" y="2596900"/>
              <a:ext cx="950000" cy="930700"/>
            </a:xfrm>
            <a:custGeom>
              <a:avLst/>
              <a:gdLst/>
              <a:ahLst/>
              <a:cxnLst/>
              <a:rect l="l" t="t" r="r" b="b"/>
              <a:pathLst>
                <a:path w="38000" h="37228" extrusionOk="0">
                  <a:moveTo>
                    <a:pt x="27607" y="574"/>
                  </a:moveTo>
                  <a:lnTo>
                    <a:pt x="37551" y="17142"/>
                  </a:lnTo>
                  <a:lnTo>
                    <a:pt x="1106" y="36278"/>
                  </a:lnTo>
                  <a:lnTo>
                    <a:pt x="27607" y="574"/>
                  </a:lnTo>
                  <a:close/>
                  <a:moveTo>
                    <a:pt x="27639" y="0"/>
                  </a:moveTo>
                  <a:lnTo>
                    <a:pt x="428" y="36653"/>
                  </a:lnTo>
                  <a:lnTo>
                    <a:pt x="0" y="37227"/>
                  </a:lnTo>
                  <a:lnTo>
                    <a:pt x="37999" y="17268"/>
                  </a:lnTo>
                  <a:lnTo>
                    <a:pt x="27639"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5" name="Google Shape;575;p33"/>
            <p:cNvSpPr/>
            <p:nvPr/>
          </p:nvSpPr>
          <p:spPr>
            <a:xfrm>
              <a:off x="3412625" y="3505675"/>
              <a:ext cx="533950" cy="663325"/>
            </a:xfrm>
            <a:custGeom>
              <a:avLst/>
              <a:gdLst/>
              <a:ahLst/>
              <a:cxnLst/>
              <a:rect l="l" t="t" r="r" b="b"/>
              <a:pathLst>
                <a:path w="21358" h="26533" extrusionOk="0">
                  <a:moveTo>
                    <a:pt x="17852" y="803"/>
                  </a:moveTo>
                  <a:lnTo>
                    <a:pt x="20982" y="26136"/>
                  </a:lnTo>
                  <a:lnTo>
                    <a:pt x="595" y="22474"/>
                  </a:lnTo>
                  <a:lnTo>
                    <a:pt x="17852" y="803"/>
                  </a:lnTo>
                  <a:close/>
                  <a:moveTo>
                    <a:pt x="18082" y="0"/>
                  </a:moveTo>
                  <a:lnTo>
                    <a:pt x="1" y="22693"/>
                  </a:lnTo>
                  <a:lnTo>
                    <a:pt x="21139" y="26491"/>
                  </a:lnTo>
                  <a:lnTo>
                    <a:pt x="21358" y="26532"/>
                  </a:lnTo>
                  <a:lnTo>
                    <a:pt x="18134" y="386"/>
                  </a:lnTo>
                  <a:lnTo>
                    <a:pt x="18082"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6" name="Google Shape;576;p33"/>
            <p:cNvSpPr/>
            <p:nvPr/>
          </p:nvSpPr>
          <p:spPr>
            <a:xfrm>
              <a:off x="3414725" y="4065150"/>
              <a:ext cx="537075" cy="410875"/>
            </a:xfrm>
            <a:custGeom>
              <a:avLst/>
              <a:gdLst/>
              <a:ahLst/>
              <a:cxnLst/>
              <a:rect l="l" t="t" r="r" b="b"/>
              <a:pathLst>
                <a:path w="21483" h="16435" extrusionOk="0">
                  <a:moveTo>
                    <a:pt x="439" y="408"/>
                  </a:moveTo>
                  <a:lnTo>
                    <a:pt x="20680" y="4049"/>
                  </a:lnTo>
                  <a:lnTo>
                    <a:pt x="4267" y="15892"/>
                  </a:lnTo>
                  <a:lnTo>
                    <a:pt x="439" y="408"/>
                  </a:lnTo>
                  <a:close/>
                  <a:moveTo>
                    <a:pt x="0" y="1"/>
                  </a:moveTo>
                  <a:lnTo>
                    <a:pt x="4069" y="16434"/>
                  </a:lnTo>
                  <a:lnTo>
                    <a:pt x="21483" y="3861"/>
                  </a:lnTo>
                  <a:lnTo>
                    <a:pt x="0"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7" name="Google Shape;577;p33"/>
            <p:cNvSpPr/>
            <p:nvPr/>
          </p:nvSpPr>
          <p:spPr>
            <a:xfrm>
              <a:off x="3508875" y="4157250"/>
              <a:ext cx="539950" cy="421025"/>
            </a:xfrm>
            <a:custGeom>
              <a:avLst/>
              <a:gdLst/>
              <a:ahLst/>
              <a:cxnLst/>
              <a:rect l="l" t="t" r="r" b="b"/>
              <a:pathLst>
                <a:path w="21598" h="16841" extrusionOk="0">
                  <a:moveTo>
                    <a:pt x="17216" y="543"/>
                  </a:moveTo>
                  <a:lnTo>
                    <a:pt x="21160" y="16423"/>
                  </a:lnTo>
                  <a:lnTo>
                    <a:pt x="793" y="12395"/>
                  </a:lnTo>
                  <a:lnTo>
                    <a:pt x="17216" y="543"/>
                  </a:lnTo>
                  <a:close/>
                  <a:moveTo>
                    <a:pt x="17414" y="0"/>
                  </a:moveTo>
                  <a:lnTo>
                    <a:pt x="0" y="12562"/>
                  </a:lnTo>
                  <a:lnTo>
                    <a:pt x="21598" y="16840"/>
                  </a:lnTo>
                  <a:lnTo>
                    <a:pt x="17414"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8" name="Google Shape;578;p33"/>
            <p:cNvSpPr/>
            <p:nvPr/>
          </p:nvSpPr>
          <p:spPr>
            <a:xfrm>
              <a:off x="3855550" y="3498350"/>
              <a:ext cx="311450" cy="673250"/>
            </a:xfrm>
            <a:custGeom>
              <a:avLst/>
              <a:gdLst/>
              <a:ahLst/>
              <a:cxnLst/>
              <a:rect l="l" t="t" r="r" b="b"/>
              <a:pathLst>
                <a:path w="12458" h="26930" extrusionOk="0">
                  <a:moveTo>
                    <a:pt x="501" y="1388"/>
                  </a:moveTo>
                  <a:lnTo>
                    <a:pt x="12030" y="19512"/>
                  </a:lnTo>
                  <a:lnTo>
                    <a:pt x="3578" y="26314"/>
                  </a:lnTo>
                  <a:lnTo>
                    <a:pt x="501" y="1388"/>
                  </a:lnTo>
                  <a:close/>
                  <a:moveTo>
                    <a:pt x="0" y="1"/>
                  </a:moveTo>
                  <a:lnTo>
                    <a:pt x="3328" y="26930"/>
                  </a:lnTo>
                  <a:lnTo>
                    <a:pt x="12458" y="19574"/>
                  </a:lnTo>
                  <a:lnTo>
                    <a:pt x="0"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9" name="Google Shape;579;p33"/>
            <p:cNvSpPr/>
            <p:nvPr/>
          </p:nvSpPr>
          <p:spPr>
            <a:xfrm>
              <a:off x="3937175" y="3976750"/>
              <a:ext cx="230875" cy="614800"/>
            </a:xfrm>
            <a:custGeom>
              <a:avLst/>
              <a:gdLst/>
              <a:ahLst/>
              <a:cxnLst/>
              <a:rect l="l" t="t" r="r" b="b"/>
              <a:pathLst>
                <a:path w="9235" h="24592" extrusionOk="0">
                  <a:moveTo>
                    <a:pt x="8734" y="814"/>
                  </a:moveTo>
                  <a:lnTo>
                    <a:pt x="4226" y="23110"/>
                  </a:lnTo>
                  <a:lnTo>
                    <a:pt x="366" y="7554"/>
                  </a:lnTo>
                  <a:lnTo>
                    <a:pt x="8734" y="814"/>
                  </a:lnTo>
                  <a:close/>
                  <a:moveTo>
                    <a:pt x="9234" y="0"/>
                  </a:moveTo>
                  <a:lnTo>
                    <a:pt x="0" y="7429"/>
                  </a:lnTo>
                  <a:lnTo>
                    <a:pt x="4257" y="24592"/>
                  </a:lnTo>
                  <a:lnTo>
                    <a:pt x="9234"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0" name="Google Shape;580;p33"/>
            <p:cNvSpPr/>
            <p:nvPr/>
          </p:nvSpPr>
          <p:spPr>
            <a:xfrm>
              <a:off x="3514875" y="4464250"/>
              <a:ext cx="538125" cy="499775"/>
            </a:xfrm>
            <a:custGeom>
              <a:avLst/>
              <a:gdLst/>
              <a:ahLst/>
              <a:cxnLst/>
              <a:rect l="l" t="t" r="r" b="b"/>
              <a:pathLst>
                <a:path w="21525" h="19991" extrusionOk="0">
                  <a:moveTo>
                    <a:pt x="324" y="397"/>
                  </a:moveTo>
                  <a:lnTo>
                    <a:pt x="20743" y="4435"/>
                  </a:lnTo>
                  <a:lnTo>
                    <a:pt x="324" y="19355"/>
                  </a:lnTo>
                  <a:lnTo>
                    <a:pt x="324" y="397"/>
                  </a:lnTo>
                  <a:close/>
                  <a:moveTo>
                    <a:pt x="1" y="0"/>
                  </a:moveTo>
                  <a:lnTo>
                    <a:pt x="1" y="19991"/>
                  </a:lnTo>
                  <a:lnTo>
                    <a:pt x="21525" y="4268"/>
                  </a:lnTo>
                  <a:lnTo>
                    <a:pt x="189" y="42"/>
                  </a:lnTo>
                  <a:lnTo>
                    <a:pt x="1"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1" name="Google Shape;581;p33"/>
            <p:cNvSpPr/>
            <p:nvPr/>
          </p:nvSpPr>
          <p:spPr>
            <a:xfrm>
              <a:off x="3972400" y="1879850"/>
              <a:ext cx="62625" cy="48525"/>
            </a:xfrm>
            <a:custGeom>
              <a:avLst/>
              <a:gdLst/>
              <a:ahLst/>
              <a:cxnLst/>
              <a:rect l="l" t="t" r="r" b="b"/>
              <a:pathLst>
                <a:path w="2505" h="1941" extrusionOk="0">
                  <a:moveTo>
                    <a:pt x="1252" y="0"/>
                  </a:moveTo>
                  <a:cubicBezTo>
                    <a:pt x="0" y="0"/>
                    <a:pt x="0" y="1941"/>
                    <a:pt x="1252" y="1941"/>
                  </a:cubicBezTo>
                  <a:cubicBezTo>
                    <a:pt x="2493" y="1941"/>
                    <a:pt x="2504" y="0"/>
                    <a:pt x="1252" y="0"/>
                  </a:cubicBez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2" name="Google Shape;582;p33"/>
            <p:cNvSpPr/>
            <p:nvPr/>
          </p:nvSpPr>
          <p:spPr>
            <a:xfrm>
              <a:off x="4899675" y="2160250"/>
              <a:ext cx="62625" cy="48550"/>
            </a:xfrm>
            <a:custGeom>
              <a:avLst/>
              <a:gdLst/>
              <a:ahLst/>
              <a:cxnLst/>
              <a:rect l="l" t="t" r="r" b="b"/>
              <a:pathLst>
                <a:path w="2505" h="1942" extrusionOk="0">
                  <a:moveTo>
                    <a:pt x="1252" y="1"/>
                  </a:moveTo>
                  <a:cubicBezTo>
                    <a:pt x="0" y="1"/>
                    <a:pt x="0" y="1941"/>
                    <a:pt x="1252" y="1941"/>
                  </a:cubicBezTo>
                  <a:cubicBezTo>
                    <a:pt x="2504" y="1941"/>
                    <a:pt x="2504" y="1"/>
                    <a:pt x="1252" y="1"/>
                  </a:cubicBez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3" name="Google Shape;583;p33"/>
            <p:cNvSpPr/>
            <p:nvPr/>
          </p:nvSpPr>
          <p:spPr>
            <a:xfrm>
              <a:off x="3175275" y="1963575"/>
              <a:ext cx="125225" cy="97050"/>
            </a:xfrm>
            <a:custGeom>
              <a:avLst/>
              <a:gdLst/>
              <a:ahLst/>
              <a:cxnLst/>
              <a:rect l="l" t="t" r="r" b="b"/>
              <a:pathLst>
                <a:path w="5009" h="3882" extrusionOk="0">
                  <a:moveTo>
                    <a:pt x="2504" y="1"/>
                  </a:moveTo>
                  <a:cubicBezTo>
                    <a:pt x="10" y="1"/>
                    <a:pt x="0" y="3882"/>
                    <a:pt x="2504" y="3882"/>
                  </a:cubicBezTo>
                  <a:cubicBezTo>
                    <a:pt x="5008" y="3882"/>
                    <a:pt x="5008" y="1"/>
                    <a:pt x="2504"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4" name="Google Shape;584;p33"/>
            <p:cNvSpPr/>
            <p:nvPr/>
          </p:nvSpPr>
          <p:spPr>
            <a:xfrm>
              <a:off x="3347950" y="690925"/>
              <a:ext cx="125225" cy="97075"/>
            </a:xfrm>
            <a:custGeom>
              <a:avLst/>
              <a:gdLst/>
              <a:ahLst/>
              <a:cxnLst/>
              <a:rect l="l" t="t" r="r" b="b"/>
              <a:pathLst>
                <a:path w="5009" h="3883" extrusionOk="0">
                  <a:moveTo>
                    <a:pt x="2504" y="1"/>
                  </a:moveTo>
                  <a:cubicBezTo>
                    <a:pt x="0" y="1"/>
                    <a:pt x="0" y="3882"/>
                    <a:pt x="2504" y="3882"/>
                  </a:cubicBezTo>
                  <a:cubicBezTo>
                    <a:pt x="4998" y="3882"/>
                    <a:pt x="5008" y="1"/>
                    <a:pt x="2504"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5" name="Google Shape;585;p33"/>
            <p:cNvSpPr/>
            <p:nvPr/>
          </p:nvSpPr>
          <p:spPr>
            <a:xfrm>
              <a:off x="3542000" y="238125"/>
              <a:ext cx="125225" cy="97050"/>
            </a:xfrm>
            <a:custGeom>
              <a:avLst/>
              <a:gdLst/>
              <a:ahLst/>
              <a:cxnLst/>
              <a:rect l="l" t="t" r="r" b="b"/>
              <a:pathLst>
                <a:path w="5009" h="3882" extrusionOk="0">
                  <a:moveTo>
                    <a:pt x="2505" y="0"/>
                  </a:moveTo>
                  <a:cubicBezTo>
                    <a:pt x="11" y="0"/>
                    <a:pt x="1" y="3881"/>
                    <a:pt x="2505" y="3881"/>
                  </a:cubicBezTo>
                  <a:cubicBezTo>
                    <a:pt x="4998" y="3881"/>
                    <a:pt x="5009" y="0"/>
                    <a:pt x="2505"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6" name="Google Shape;586;p33"/>
            <p:cNvSpPr/>
            <p:nvPr/>
          </p:nvSpPr>
          <p:spPr>
            <a:xfrm>
              <a:off x="2452750" y="442875"/>
              <a:ext cx="125225" cy="97075"/>
            </a:xfrm>
            <a:custGeom>
              <a:avLst/>
              <a:gdLst/>
              <a:ahLst/>
              <a:cxnLst/>
              <a:rect l="l" t="t" r="r" b="b"/>
              <a:pathLst>
                <a:path w="5009" h="3883" extrusionOk="0">
                  <a:moveTo>
                    <a:pt x="2504" y="1"/>
                  </a:moveTo>
                  <a:cubicBezTo>
                    <a:pt x="10" y="1"/>
                    <a:pt x="0" y="3882"/>
                    <a:pt x="2504" y="3882"/>
                  </a:cubicBezTo>
                  <a:cubicBezTo>
                    <a:pt x="5008" y="3882"/>
                    <a:pt x="5008" y="1"/>
                    <a:pt x="2504"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7" name="Google Shape;587;p33"/>
            <p:cNvSpPr/>
            <p:nvPr/>
          </p:nvSpPr>
          <p:spPr>
            <a:xfrm>
              <a:off x="2226325" y="615550"/>
              <a:ext cx="125250" cy="97075"/>
            </a:xfrm>
            <a:custGeom>
              <a:avLst/>
              <a:gdLst/>
              <a:ahLst/>
              <a:cxnLst/>
              <a:rect l="l" t="t" r="r" b="b"/>
              <a:pathLst>
                <a:path w="5010" h="3883" extrusionOk="0">
                  <a:moveTo>
                    <a:pt x="2505" y="1"/>
                  </a:moveTo>
                  <a:cubicBezTo>
                    <a:pt x="11" y="1"/>
                    <a:pt x="1" y="3882"/>
                    <a:pt x="2505" y="3882"/>
                  </a:cubicBezTo>
                  <a:cubicBezTo>
                    <a:pt x="5009" y="3882"/>
                    <a:pt x="5009" y="1"/>
                    <a:pt x="2505"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8" name="Google Shape;588;p33"/>
            <p:cNvSpPr/>
            <p:nvPr/>
          </p:nvSpPr>
          <p:spPr>
            <a:xfrm>
              <a:off x="5321450" y="2912525"/>
              <a:ext cx="124975" cy="97050"/>
            </a:xfrm>
            <a:custGeom>
              <a:avLst/>
              <a:gdLst/>
              <a:ahLst/>
              <a:cxnLst/>
              <a:rect l="l" t="t" r="r" b="b"/>
              <a:pathLst>
                <a:path w="4999" h="3882" extrusionOk="0">
                  <a:moveTo>
                    <a:pt x="2505" y="0"/>
                  </a:moveTo>
                  <a:cubicBezTo>
                    <a:pt x="1" y="0"/>
                    <a:pt x="1" y="3881"/>
                    <a:pt x="2505" y="3881"/>
                  </a:cubicBezTo>
                  <a:cubicBezTo>
                    <a:pt x="4998" y="3881"/>
                    <a:pt x="4998" y="0"/>
                    <a:pt x="2505"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9" name="Google Shape;589;p33"/>
            <p:cNvSpPr/>
            <p:nvPr/>
          </p:nvSpPr>
          <p:spPr>
            <a:xfrm>
              <a:off x="4717350" y="2998850"/>
              <a:ext cx="125225" cy="97050"/>
            </a:xfrm>
            <a:custGeom>
              <a:avLst/>
              <a:gdLst/>
              <a:ahLst/>
              <a:cxnLst/>
              <a:rect l="l" t="t" r="r" b="b"/>
              <a:pathLst>
                <a:path w="5009" h="3882" extrusionOk="0">
                  <a:moveTo>
                    <a:pt x="2505" y="0"/>
                  </a:moveTo>
                  <a:cubicBezTo>
                    <a:pt x="11" y="0"/>
                    <a:pt x="1" y="3881"/>
                    <a:pt x="2505" y="3881"/>
                  </a:cubicBezTo>
                  <a:cubicBezTo>
                    <a:pt x="5009" y="3881"/>
                    <a:pt x="5009" y="0"/>
                    <a:pt x="2505"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0" name="Google Shape;590;p33"/>
            <p:cNvSpPr/>
            <p:nvPr/>
          </p:nvSpPr>
          <p:spPr>
            <a:xfrm>
              <a:off x="4102825" y="3926150"/>
              <a:ext cx="125225" cy="97050"/>
            </a:xfrm>
            <a:custGeom>
              <a:avLst/>
              <a:gdLst/>
              <a:ahLst/>
              <a:cxnLst/>
              <a:rect l="l" t="t" r="r" b="b"/>
              <a:pathLst>
                <a:path w="5009" h="3882" extrusionOk="0">
                  <a:moveTo>
                    <a:pt x="2504" y="0"/>
                  </a:moveTo>
                  <a:cubicBezTo>
                    <a:pt x="0" y="0"/>
                    <a:pt x="0" y="3881"/>
                    <a:pt x="2504" y="3881"/>
                  </a:cubicBezTo>
                  <a:cubicBezTo>
                    <a:pt x="4997" y="3881"/>
                    <a:pt x="5008" y="0"/>
                    <a:pt x="2504"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1" name="Google Shape;591;p33"/>
            <p:cNvSpPr/>
            <p:nvPr/>
          </p:nvSpPr>
          <p:spPr>
            <a:xfrm>
              <a:off x="3347950" y="4033850"/>
              <a:ext cx="125225" cy="97325"/>
            </a:xfrm>
            <a:custGeom>
              <a:avLst/>
              <a:gdLst/>
              <a:ahLst/>
              <a:cxnLst/>
              <a:rect l="l" t="t" r="r" b="b"/>
              <a:pathLst>
                <a:path w="5009" h="3893" extrusionOk="0">
                  <a:moveTo>
                    <a:pt x="2504" y="1"/>
                  </a:moveTo>
                  <a:cubicBezTo>
                    <a:pt x="0" y="1"/>
                    <a:pt x="0" y="3893"/>
                    <a:pt x="2504" y="3893"/>
                  </a:cubicBezTo>
                  <a:cubicBezTo>
                    <a:pt x="4998" y="3893"/>
                    <a:pt x="5008" y="1"/>
                    <a:pt x="2504"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2" name="Google Shape;592;p33"/>
            <p:cNvSpPr/>
            <p:nvPr/>
          </p:nvSpPr>
          <p:spPr>
            <a:xfrm>
              <a:off x="2528375" y="4184900"/>
              <a:ext cx="125250" cy="97050"/>
            </a:xfrm>
            <a:custGeom>
              <a:avLst/>
              <a:gdLst/>
              <a:ahLst/>
              <a:cxnLst/>
              <a:rect l="l" t="t" r="r" b="b"/>
              <a:pathLst>
                <a:path w="5010" h="3882" extrusionOk="0">
                  <a:moveTo>
                    <a:pt x="2505" y="0"/>
                  </a:moveTo>
                  <a:cubicBezTo>
                    <a:pt x="1" y="0"/>
                    <a:pt x="1" y="3881"/>
                    <a:pt x="2505" y="3881"/>
                  </a:cubicBezTo>
                  <a:cubicBezTo>
                    <a:pt x="4998" y="3881"/>
                    <a:pt x="5009" y="0"/>
                    <a:pt x="2505"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3" name="Google Shape;593;p33"/>
            <p:cNvSpPr/>
            <p:nvPr/>
          </p:nvSpPr>
          <p:spPr>
            <a:xfrm>
              <a:off x="6453750" y="2006600"/>
              <a:ext cx="124975" cy="97075"/>
            </a:xfrm>
            <a:custGeom>
              <a:avLst/>
              <a:gdLst/>
              <a:ahLst/>
              <a:cxnLst/>
              <a:rect l="l" t="t" r="r" b="b"/>
              <a:pathLst>
                <a:path w="4999" h="3883" extrusionOk="0">
                  <a:moveTo>
                    <a:pt x="2495" y="1"/>
                  </a:moveTo>
                  <a:cubicBezTo>
                    <a:pt x="1" y="1"/>
                    <a:pt x="1" y="3882"/>
                    <a:pt x="2495" y="3882"/>
                  </a:cubicBezTo>
                  <a:cubicBezTo>
                    <a:pt x="4999" y="3882"/>
                    <a:pt x="4999" y="1"/>
                    <a:pt x="2495"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4" name="Google Shape;594;p33"/>
            <p:cNvSpPr/>
            <p:nvPr/>
          </p:nvSpPr>
          <p:spPr>
            <a:xfrm>
              <a:off x="5892950" y="1262450"/>
              <a:ext cx="124975" cy="97050"/>
            </a:xfrm>
            <a:custGeom>
              <a:avLst/>
              <a:gdLst/>
              <a:ahLst/>
              <a:cxnLst/>
              <a:rect l="l" t="t" r="r" b="b"/>
              <a:pathLst>
                <a:path w="4999" h="3882" extrusionOk="0">
                  <a:moveTo>
                    <a:pt x="2504" y="0"/>
                  </a:moveTo>
                  <a:cubicBezTo>
                    <a:pt x="0" y="0"/>
                    <a:pt x="0" y="3881"/>
                    <a:pt x="2504" y="3881"/>
                  </a:cubicBezTo>
                  <a:cubicBezTo>
                    <a:pt x="4998" y="3881"/>
                    <a:pt x="4998" y="0"/>
                    <a:pt x="2504"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5" name="Google Shape;595;p33"/>
            <p:cNvSpPr/>
            <p:nvPr/>
          </p:nvSpPr>
          <p:spPr>
            <a:xfrm>
              <a:off x="5224425" y="1014375"/>
              <a:ext cx="124950" cy="97325"/>
            </a:xfrm>
            <a:custGeom>
              <a:avLst/>
              <a:gdLst/>
              <a:ahLst/>
              <a:cxnLst/>
              <a:rect l="l" t="t" r="r" b="b"/>
              <a:pathLst>
                <a:path w="4998" h="3893" extrusionOk="0">
                  <a:moveTo>
                    <a:pt x="2494" y="0"/>
                  </a:moveTo>
                  <a:cubicBezTo>
                    <a:pt x="0" y="0"/>
                    <a:pt x="0" y="3893"/>
                    <a:pt x="2494" y="3893"/>
                  </a:cubicBezTo>
                  <a:cubicBezTo>
                    <a:pt x="4998" y="3893"/>
                    <a:pt x="4998" y="0"/>
                    <a:pt x="2494"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6" name="Google Shape;596;p33"/>
            <p:cNvSpPr/>
            <p:nvPr/>
          </p:nvSpPr>
          <p:spPr>
            <a:xfrm>
              <a:off x="2053900" y="2146700"/>
              <a:ext cx="124975" cy="97300"/>
            </a:xfrm>
            <a:custGeom>
              <a:avLst/>
              <a:gdLst/>
              <a:ahLst/>
              <a:cxnLst/>
              <a:rect l="l" t="t" r="r" b="b"/>
              <a:pathLst>
                <a:path w="4999" h="3892" extrusionOk="0">
                  <a:moveTo>
                    <a:pt x="2505" y="0"/>
                  </a:moveTo>
                  <a:cubicBezTo>
                    <a:pt x="1" y="0"/>
                    <a:pt x="1" y="3891"/>
                    <a:pt x="2505" y="3891"/>
                  </a:cubicBezTo>
                  <a:cubicBezTo>
                    <a:pt x="4999" y="3891"/>
                    <a:pt x="4999" y="0"/>
                    <a:pt x="2505"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7" name="Google Shape;597;p33"/>
            <p:cNvSpPr/>
            <p:nvPr/>
          </p:nvSpPr>
          <p:spPr>
            <a:xfrm>
              <a:off x="1396075" y="2071300"/>
              <a:ext cx="125225" cy="97050"/>
            </a:xfrm>
            <a:custGeom>
              <a:avLst/>
              <a:gdLst/>
              <a:ahLst/>
              <a:cxnLst/>
              <a:rect l="l" t="t" r="r" b="b"/>
              <a:pathLst>
                <a:path w="5009" h="3882" extrusionOk="0">
                  <a:moveTo>
                    <a:pt x="2504" y="0"/>
                  </a:moveTo>
                  <a:cubicBezTo>
                    <a:pt x="0" y="0"/>
                    <a:pt x="0" y="3882"/>
                    <a:pt x="2504" y="3882"/>
                  </a:cubicBezTo>
                  <a:cubicBezTo>
                    <a:pt x="4998" y="3882"/>
                    <a:pt x="5009" y="0"/>
                    <a:pt x="2504"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8" name="Google Shape;598;p33"/>
            <p:cNvSpPr/>
            <p:nvPr/>
          </p:nvSpPr>
          <p:spPr>
            <a:xfrm>
              <a:off x="1040275" y="1898900"/>
              <a:ext cx="125000" cy="97050"/>
            </a:xfrm>
            <a:custGeom>
              <a:avLst/>
              <a:gdLst/>
              <a:ahLst/>
              <a:cxnLst/>
              <a:rect l="l" t="t" r="r" b="b"/>
              <a:pathLst>
                <a:path w="5000" h="3882" extrusionOk="0">
                  <a:moveTo>
                    <a:pt x="2495" y="0"/>
                  </a:moveTo>
                  <a:cubicBezTo>
                    <a:pt x="1" y="0"/>
                    <a:pt x="1" y="3881"/>
                    <a:pt x="2495" y="3881"/>
                  </a:cubicBezTo>
                  <a:cubicBezTo>
                    <a:pt x="4999" y="3881"/>
                    <a:pt x="4999" y="0"/>
                    <a:pt x="2495"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9" name="Google Shape;599;p33"/>
            <p:cNvSpPr/>
            <p:nvPr/>
          </p:nvSpPr>
          <p:spPr>
            <a:xfrm>
              <a:off x="1299050" y="3246650"/>
              <a:ext cx="124975" cy="97050"/>
            </a:xfrm>
            <a:custGeom>
              <a:avLst/>
              <a:gdLst/>
              <a:ahLst/>
              <a:cxnLst/>
              <a:rect l="l" t="t" r="r" b="b"/>
              <a:pathLst>
                <a:path w="4999" h="3882" extrusionOk="0">
                  <a:moveTo>
                    <a:pt x="2504" y="0"/>
                  </a:moveTo>
                  <a:cubicBezTo>
                    <a:pt x="0" y="0"/>
                    <a:pt x="0" y="3881"/>
                    <a:pt x="2504" y="3881"/>
                  </a:cubicBezTo>
                  <a:cubicBezTo>
                    <a:pt x="4998" y="3881"/>
                    <a:pt x="4998" y="0"/>
                    <a:pt x="2504"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0" name="Google Shape;600;p33"/>
            <p:cNvSpPr/>
            <p:nvPr/>
          </p:nvSpPr>
          <p:spPr>
            <a:xfrm>
              <a:off x="1816550" y="3850750"/>
              <a:ext cx="125225" cy="97050"/>
            </a:xfrm>
            <a:custGeom>
              <a:avLst/>
              <a:gdLst/>
              <a:ahLst/>
              <a:cxnLst/>
              <a:rect l="l" t="t" r="r" b="b"/>
              <a:pathLst>
                <a:path w="5009" h="3882" extrusionOk="0">
                  <a:moveTo>
                    <a:pt x="2504" y="0"/>
                  </a:moveTo>
                  <a:cubicBezTo>
                    <a:pt x="11" y="0"/>
                    <a:pt x="0" y="3882"/>
                    <a:pt x="2504" y="3882"/>
                  </a:cubicBezTo>
                  <a:cubicBezTo>
                    <a:pt x="4998" y="3882"/>
                    <a:pt x="5008" y="0"/>
                    <a:pt x="2504"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1" name="Google Shape;601;p33"/>
            <p:cNvSpPr/>
            <p:nvPr/>
          </p:nvSpPr>
          <p:spPr>
            <a:xfrm>
              <a:off x="3455650" y="4443650"/>
              <a:ext cx="125250" cy="97300"/>
            </a:xfrm>
            <a:custGeom>
              <a:avLst/>
              <a:gdLst/>
              <a:ahLst/>
              <a:cxnLst/>
              <a:rect l="l" t="t" r="r" b="b"/>
              <a:pathLst>
                <a:path w="5010" h="3892" extrusionOk="0">
                  <a:moveTo>
                    <a:pt x="2505" y="0"/>
                  </a:moveTo>
                  <a:cubicBezTo>
                    <a:pt x="12" y="0"/>
                    <a:pt x="1" y="3892"/>
                    <a:pt x="2505" y="3892"/>
                  </a:cubicBezTo>
                  <a:cubicBezTo>
                    <a:pt x="5009" y="3892"/>
                    <a:pt x="5009" y="0"/>
                    <a:pt x="2505"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2" name="Google Shape;602;p33"/>
            <p:cNvSpPr/>
            <p:nvPr/>
          </p:nvSpPr>
          <p:spPr>
            <a:xfrm>
              <a:off x="3434275" y="4907425"/>
              <a:ext cx="124975" cy="97050"/>
            </a:xfrm>
            <a:custGeom>
              <a:avLst/>
              <a:gdLst/>
              <a:ahLst/>
              <a:cxnLst/>
              <a:rect l="l" t="t" r="r" b="b"/>
              <a:pathLst>
                <a:path w="4999" h="3882" extrusionOk="0">
                  <a:moveTo>
                    <a:pt x="2494" y="0"/>
                  </a:moveTo>
                  <a:cubicBezTo>
                    <a:pt x="0" y="0"/>
                    <a:pt x="0" y="3882"/>
                    <a:pt x="2494" y="3882"/>
                  </a:cubicBezTo>
                  <a:cubicBezTo>
                    <a:pt x="4998" y="3882"/>
                    <a:pt x="4998" y="0"/>
                    <a:pt x="2494"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3" name="Google Shape;603;p33"/>
            <p:cNvSpPr/>
            <p:nvPr/>
          </p:nvSpPr>
          <p:spPr>
            <a:xfrm>
              <a:off x="3973450" y="4529975"/>
              <a:ext cx="124950" cy="97050"/>
            </a:xfrm>
            <a:custGeom>
              <a:avLst/>
              <a:gdLst/>
              <a:ahLst/>
              <a:cxnLst/>
              <a:rect l="l" t="t" r="r" b="b"/>
              <a:pathLst>
                <a:path w="4998" h="3882" extrusionOk="0">
                  <a:moveTo>
                    <a:pt x="2504" y="0"/>
                  </a:moveTo>
                  <a:cubicBezTo>
                    <a:pt x="0" y="0"/>
                    <a:pt x="0" y="3882"/>
                    <a:pt x="2504" y="3882"/>
                  </a:cubicBezTo>
                  <a:cubicBezTo>
                    <a:pt x="4997" y="3882"/>
                    <a:pt x="4997" y="0"/>
                    <a:pt x="2504"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4" name="Google Shape;604;p33"/>
            <p:cNvSpPr/>
            <p:nvPr/>
          </p:nvSpPr>
          <p:spPr>
            <a:xfrm>
              <a:off x="4393900" y="432175"/>
              <a:ext cx="125250" cy="97050"/>
            </a:xfrm>
            <a:custGeom>
              <a:avLst/>
              <a:gdLst/>
              <a:ahLst/>
              <a:cxnLst/>
              <a:rect l="l" t="t" r="r" b="b"/>
              <a:pathLst>
                <a:path w="5010" h="3882" extrusionOk="0">
                  <a:moveTo>
                    <a:pt x="2505" y="1"/>
                  </a:moveTo>
                  <a:cubicBezTo>
                    <a:pt x="11" y="1"/>
                    <a:pt x="1" y="3882"/>
                    <a:pt x="2505" y="3882"/>
                  </a:cubicBezTo>
                  <a:cubicBezTo>
                    <a:pt x="4998" y="3882"/>
                    <a:pt x="5009" y="1"/>
                    <a:pt x="2505"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5" name="Google Shape;605;p33"/>
            <p:cNvSpPr/>
            <p:nvPr/>
          </p:nvSpPr>
          <p:spPr>
            <a:xfrm>
              <a:off x="5461525" y="798925"/>
              <a:ext cx="125225" cy="97050"/>
            </a:xfrm>
            <a:custGeom>
              <a:avLst/>
              <a:gdLst/>
              <a:ahLst/>
              <a:cxnLst/>
              <a:rect l="l" t="t" r="r" b="b"/>
              <a:pathLst>
                <a:path w="5009" h="3882" extrusionOk="0">
                  <a:moveTo>
                    <a:pt x="2504" y="0"/>
                  </a:moveTo>
                  <a:cubicBezTo>
                    <a:pt x="11" y="0"/>
                    <a:pt x="0" y="3882"/>
                    <a:pt x="2504" y="3882"/>
                  </a:cubicBezTo>
                  <a:cubicBezTo>
                    <a:pt x="4998" y="3882"/>
                    <a:pt x="5008" y="0"/>
                    <a:pt x="2504"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6" name="Google Shape;606;p33"/>
            <p:cNvSpPr/>
            <p:nvPr/>
          </p:nvSpPr>
          <p:spPr>
            <a:xfrm>
              <a:off x="2582375" y="1154700"/>
              <a:ext cx="124975" cy="97050"/>
            </a:xfrm>
            <a:custGeom>
              <a:avLst/>
              <a:gdLst/>
              <a:ahLst/>
              <a:cxnLst/>
              <a:rect l="l" t="t" r="r" b="b"/>
              <a:pathLst>
                <a:path w="4999" h="3882" extrusionOk="0">
                  <a:moveTo>
                    <a:pt x="2494" y="1"/>
                  </a:moveTo>
                  <a:cubicBezTo>
                    <a:pt x="0" y="1"/>
                    <a:pt x="0" y="3882"/>
                    <a:pt x="2494" y="3882"/>
                  </a:cubicBezTo>
                  <a:cubicBezTo>
                    <a:pt x="4998" y="3882"/>
                    <a:pt x="4998" y="1"/>
                    <a:pt x="2494"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7" name="Google Shape;607;p33"/>
            <p:cNvSpPr/>
            <p:nvPr/>
          </p:nvSpPr>
          <p:spPr>
            <a:xfrm>
              <a:off x="1676475" y="1111675"/>
              <a:ext cx="124975" cy="97050"/>
            </a:xfrm>
            <a:custGeom>
              <a:avLst/>
              <a:gdLst/>
              <a:ahLst/>
              <a:cxnLst/>
              <a:rect l="l" t="t" r="r" b="b"/>
              <a:pathLst>
                <a:path w="4999" h="3882" extrusionOk="0">
                  <a:moveTo>
                    <a:pt x="2505" y="1"/>
                  </a:moveTo>
                  <a:cubicBezTo>
                    <a:pt x="1" y="1"/>
                    <a:pt x="1" y="3882"/>
                    <a:pt x="2505" y="3882"/>
                  </a:cubicBezTo>
                  <a:cubicBezTo>
                    <a:pt x="4998" y="3882"/>
                    <a:pt x="4998" y="1"/>
                    <a:pt x="2505"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8" name="Google Shape;608;p33"/>
            <p:cNvSpPr/>
            <p:nvPr/>
          </p:nvSpPr>
          <p:spPr>
            <a:xfrm>
              <a:off x="1827500" y="1575175"/>
              <a:ext cx="124975" cy="97050"/>
            </a:xfrm>
            <a:custGeom>
              <a:avLst/>
              <a:gdLst/>
              <a:ahLst/>
              <a:cxnLst/>
              <a:rect l="l" t="t" r="r" b="b"/>
              <a:pathLst>
                <a:path w="4999" h="3882" extrusionOk="0">
                  <a:moveTo>
                    <a:pt x="2495" y="1"/>
                  </a:moveTo>
                  <a:cubicBezTo>
                    <a:pt x="1" y="1"/>
                    <a:pt x="1" y="3882"/>
                    <a:pt x="2495" y="3882"/>
                  </a:cubicBezTo>
                  <a:cubicBezTo>
                    <a:pt x="4999" y="3882"/>
                    <a:pt x="4999" y="1"/>
                    <a:pt x="2495"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9" name="Google Shape;609;p33"/>
            <p:cNvSpPr/>
            <p:nvPr/>
          </p:nvSpPr>
          <p:spPr>
            <a:xfrm>
              <a:off x="1114625" y="2861125"/>
              <a:ext cx="62650" cy="48525"/>
            </a:xfrm>
            <a:custGeom>
              <a:avLst/>
              <a:gdLst/>
              <a:ahLst/>
              <a:cxnLst/>
              <a:rect l="l" t="t" r="r" b="b"/>
              <a:pathLst>
                <a:path w="2506" h="1941" extrusionOk="0">
                  <a:moveTo>
                    <a:pt x="1253" y="0"/>
                  </a:moveTo>
                  <a:cubicBezTo>
                    <a:pt x="1" y="0"/>
                    <a:pt x="1" y="1941"/>
                    <a:pt x="1253" y="1941"/>
                  </a:cubicBezTo>
                  <a:cubicBezTo>
                    <a:pt x="2494" y="1941"/>
                    <a:pt x="2505" y="0"/>
                    <a:pt x="1253"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0" name="Google Shape;610;p33"/>
            <p:cNvSpPr/>
            <p:nvPr/>
          </p:nvSpPr>
          <p:spPr>
            <a:xfrm>
              <a:off x="1082300" y="2365275"/>
              <a:ext cx="62625" cy="48550"/>
            </a:xfrm>
            <a:custGeom>
              <a:avLst/>
              <a:gdLst/>
              <a:ahLst/>
              <a:cxnLst/>
              <a:rect l="l" t="t" r="r" b="b"/>
              <a:pathLst>
                <a:path w="2505" h="1942" extrusionOk="0">
                  <a:moveTo>
                    <a:pt x="1252" y="0"/>
                  </a:moveTo>
                  <a:cubicBezTo>
                    <a:pt x="0" y="0"/>
                    <a:pt x="0" y="1941"/>
                    <a:pt x="1252" y="1941"/>
                  </a:cubicBezTo>
                  <a:cubicBezTo>
                    <a:pt x="2493" y="1941"/>
                    <a:pt x="2504" y="0"/>
                    <a:pt x="1252" y="0"/>
                  </a:cubicBez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1" name="Google Shape;611;p33"/>
            <p:cNvSpPr/>
            <p:nvPr/>
          </p:nvSpPr>
          <p:spPr>
            <a:xfrm>
              <a:off x="1750825" y="2753400"/>
              <a:ext cx="62625" cy="48550"/>
            </a:xfrm>
            <a:custGeom>
              <a:avLst/>
              <a:gdLst/>
              <a:ahLst/>
              <a:cxnLst/>
              <a:rect l="l" t="t" r="r" b="b"/>
              <a:pathLst>
                <a:path w="2505" h="1942" extrusionOk="0">
                  <a:moveTo>
                    <a:pt x="1252" y="1"/>
                  </a:moveTo>
                  <a:cubicBezTo>
                    <a:pt x="0" y="1"/>
                    <a:pt x="0" y="1941"/>
                    <a:pt x="1252" y="1941"/>
                  </a:cubicBezTo>
                  <a:cubicBezTo>
                    <a:pt x="2504" y="1941"/>
                    <a:pt x="2504" y="1"/>
                    <a:pt x="1252" y="1"/>
                  </a:cubicBez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2" name="Google Shape;612;p33"/>
            <p:cNvSpPr/>
            <p:nvPr/>
          </p:nvSpPr>
          <p:spPr>
            <a:xfrm>
              <a:off x="2387000" y="3335600"/>
              <a:ext cx="62650" cy="48800"/>
            </a:xfrm>
            <a:custGeom>
              <a:avLst/>
              <a:gdLst/>
              <a:ahLst/>
              <a:cxnLst/>
              <a:rect l="l" t="t" r="r" b="b"/>
              <a:pathLst>
                <a:path w="2506" h="1952" extrusionOk="0">
                  <a:moveTo>
                    <a:pt x="1253" y="0"/>
                  </a:moveTo>
                  <a:cubicBezTo>
                    <a:pt x="11" y="0"/>
                    <a:pt x="1" y="1951"/>
                    <a:pt x="1253" y="1951"/>
                  </a:cubicBezTo>
                  <a:cubicBezTo>
                    <a:pt x="2505" y="1951"/>
                    <a:pt x="2505" y="0"/>
                    <a:pt x="1253" y="0"/>
                  </a:cubicBez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3" name="Google Shape;613;p33"/>
            <p:cNvSpPr/>
            <p:nvPr/>
          </p:nvSpPr>
          <p:spPr>
            <a:xfrm>
              <a:off x="3325250" y="2570025"/>
              <a:ext cx="62625" cy="48525"/>
            </a:xfrm>
            <a:custGeom>
              <a:avLst/>
              <a:gdLst/>
              <a:ahLst/>
              <a:cxnLst/>
              <a:rect l="l" t="t" r="r" b="b"/>
              <a:pathLst>
                <a:path w="2505" h="1941" extrusionOk="0">
                  <a:moveTo>
                    <a:pt x="1252" y="0"/>
                  </a:moveTo>
                  <a:cubicBezTo>
                    <a:pt x="0" y="0"/>
                    <a:pt x="0" y="1941"/>
                    <a:pt x="1252" y="1941"/>
                  </a:cubicBezTo>
                  <a:cubicBezTo>
                    <a:pt x="2504" y="1941"/>
                    <a:pt x="2504" y="0"/>
                    <a:pt x="1252" y="0"/>
                  </a:cubicBez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4" name="Google Shape;614;p33"/>
            <p:cNvSpPr/>
            <p:nvPr/>
          </p:nvSpPr>
          <p:spPr>
            <a:xfrm>
              <a:off x="2606125" y="2589325"/>
              <a:ext cx="224350" cy="424425"/>
            </a:xfrm>
            <a:custGeom>
              <a:avLst/>
              <a:gdLst/>
              <a:ahLst/>
              <a:cxnLst/>
              <a:rect l="l" t="t" r="r" b="b"/>
              <a:pathLst>
                <a:path w="8974" h="16977" extrusionOk="0">
                  <a:moveTo>
                    <a:pt x="8795" y="0"/>
                  </a:moveTo>
                  <a:lnTo>
                    <a:pt x="0" y="16976"/>
                  </a:lnTo>
                  <a:lnTo>
                    <a:pt x="8973"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5" name="Google Shape;615;p33"/>
            <p:cNvSpPr/>
            <p:nvPr/>
          </p:nvSpPr>
          <p:spPr>
            <a:xfrm>
              <a:off x="2426150" y="2589325"/>
              <a:ext cx="399875" cy="751250"/>
            </a:xfrm>
            <a:custGeom>
              <a:avLst/>
              <a:gdLst/>
              <a:ahLst/>
              <a:cxnLst/>
              <a:rect l="l" t="t" r="r" b="b"/>
              <a:pathLst>
                <a:path w="15995" h="30050" extrusionOk="0">
                  <a:moveTo>
                    <a:pt x="15806" y="0"/>
                  </a:moveTo>
                  <a:lnTo>
                    <a:pt x="0" y="29903"/>
                  </a:lnTo>
                  <a:cubicBezTo>
                    <a:pt x="104" y="29935"/>
                    <a:pt x="198" y="29987"/>
                    <a:pt x="281" y="30049"/>
                  </a:cubicBezTo>
                  <a:lnTo>
                    <a:pt x="7199" y="16976"/>
                  </a:lnTo>
                  <a:lnTo>
                    <a:pt x="15994"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6" name="Google Shape;616;p33"/>
            <p:cNvSpPr/>
            <p:nvPr/>
          </p:nvSpPr>
          <p:spPr>
            <a:xfrm>
              <a:off x="2821300" y="2583325"/>
              <a:ext cx="10200" cy="6025"/>
            </a:xfrm>
            <a:custGeom>
              <a:avLst/>
              <a:gdLst/>
              <a:ahLst/>
              <a:cxnLst/>
              <a:rect l="l" t="t" r="r" b="b"/>
              <a:pathLst>
                <a:path w="408" h="241" extrusionOk="0">
                  <a:moveTo>
                    <a:pt x="126" y="1"/>
                  </a:moveTo>
                  <a:lnTo>
                    <a:pt x="0" y="240"/>
                  </a:lnTo>
                  <a:lnTo>
                    <a:pt x="366" y="240"/>
                  </a:lnTo>
                  <a:lnTo>
                    <a:pt x="408" y="157"/>
                  </a:lnTo>
                  <a:lnTo>
                    <a:pt x="126"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7" name="Google Shape;617;p33"/>
            <p:cNvSpPr/>
            <p:nvPr/>
          </p:nvSpPr>
          <p:spPr>
            <a:xfrm>
              <a:off x="2414650" y="3336900"/>
              <a:ext cx="18550" cy="25050"/>
            </a:xfrm>
            <a:custGeom>
              <a:avLst/>
              <a:gdLst/>
              <a:ahLst/>
              <a:cxnLst/>
              <a:rect l="l" t="t" r="r" b="b"/>
              <a:pathLst>
                <a:path w="742" h="1002" extrusionOk="0">
                  <a:moveTo>
                    <a:pt x="460" y="0"/>
                  </a:moveTo>
                  <a:lnTo>
                    <a:pt x="1" y="846"/>
                  </a:lnTo>
                  <a:lnTo>
                    <a:pt x="293" y="1002"/>
                  </a:lnTo>
                  <a:lnTo>
                    <a:pt x="741" y="146"/>
                  </a:lnTo>
                  <a:cubicBezTo>
                    <a:pt x="658" y="84"/>
                    <a:pt x="564" y="32"/>
                    <a:pt x="460" y="0"/>
                  </a:cubicBez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8" name="Google Shape;618;p33"/>
            <p:cNvSpPr/>
            <p:nvPr/>
          </p:nvSpPr>
          <p:spPr>
            <a:xfrm>
              <a:off x="4229575" y="933500"/>
              <a:ext cx="124975" cy="97075"/>
            </a:xfrm>
            <a:custGeom>
              <a:avLst/>
              <a:gdLst/>
              <a:ahLst/>
              <a:cxnLst/>
              <a:rect l="l" t="t" r="r" b="b"/>
              <a:pathLst>
                <a:path w="4999" h="3883" extrusionOk="0">
                  <a:moveTo>
                    <a:pt x="2505" y="1"/>
                  </a:moveTo>
                  <a:cubicBezTo>
                    <a:pt x="1" y="1"/>
                    <a:pt x="1" y="3882"/>
                    <a:pt x="2505" y="3882"/>
                  </a:cubicBezTo>
                  <a:cubicBezTo>
                    <a:pt x="4998" y="3882"/>
                    <a:pt x="4998" y="1"/>
                    <a:pt x="2505"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9" name="Google Shape;619;p33"/>
            <p:cNvSpPr/>
            <p:nvPr/>
          </p:nvSpPr>
          <p:spPr>
            <a:xfrm>
              <a:off x="3792675" y="3473325"/>
              <a:ext cx="125225" cy="97050"/>
            </a:xfrm>
            <a:custGeom>
              <a:avLst/>
              <a:gdLst/>
              <a:ahLst/>
              <a:cxnLst/>
              <a:rect l="l" t="t" r="r" b="b"/>
              <a:pathLst>
                <a:path w="5009" h="3882" extrusionOk="0">
                  <a:moveTo>
                    <a:pt x="2504" y="0"/>
                  </a:moveTo>
                  <a:cubicBezTo>
                    <a:pt x="11" y="0"/>
                    <a:pt x="0" y="3882"/>
                    <a:pt x="2504" y="3882"/>
                  </a:cubicBezTo>
                  <a:cubicBezTo>
                    <a:pt x="5008" y="3882"/>
                    <a:pt x="5008" y="0"/>
                    <a:pt x="2504"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0" name="Google Shape;620;p33"/>
            <p:cNvSpPr/>
            <p:nvPr/>
          </p:nvSpPr>
          <p:spPr>
            <a:xfrm>
              <a:off x="2716975" y="3748250"/>
              <a:ext cx="125225" cy="97050"/>
            </a:xfrm>
            <a:custGeom>
              <a:avLst/>
              <a:gdLst/>
              <a:ahLst/>
              <a:cxnLst/>
              <a:rect l="l" t="t" r="r" b="b"/>
              <a:pathLst>
                <a:path w="5009" h="3882" extrusionOk="0">
                  <a:moveTo>
                    <a:pt x="2504" y="0"/>
                  </a:moveTo>
                  <a:cubicBezTo>
                    <a:pt x="11" y="0"/>
                    <a:pt x="0" y="3882"/>
                    <a:pt x="2504" y="3882"/>
                  </a:cubicBezTo>
                  <a:cubicBezTo>
                    <a:pt x="5008" y="3882"/>
                    <a:pt x="5008" y="0"/>
                    <a:pt x="2504"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1" name="Google Shape;621;p33"/>
            <p:cNvSpPr/>
            <p:nvPr/>
          </p:nvSpPr>
          <p:spPr>
            <a:xfrm>
              <a:off x="2749300" y="2543175"/>
              <a:ext cx="125225" cy="97050"/>
            </a:xfrm>
            <a:custGeom>
              <a:avLst/>
              <a:gdLst/>
              <a:ahLst/>
              <a:cxnLst/>
              <a:rect l="l" t="t" r="r" b="b"/>
              <a:pathLst>
                <a:path w="5009" h="3882" extrusionOk="0">
                  <a:moveTo>
                    <a:pt x="2505" y="0"/>
                  </a:moveTo>
                  <a:cubicBezTo>
                    <a:pt x="12" y="0"/>
                    <a:pt x="1" y="3881"/>
                    <a:pt x="2505" y="3881"/>
                  </a:cubicBezTo>
                  <a:cubicBezTo>
                    <a:pt x="5009" y="3881"/>
                    <a:pt x="5009" y="0"/>
                    <a:pt x="2505"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2" name="Google Shape;622;p33"/>
            <p:cNvSpPr/>
            <p:nvPr/>
          </p:nvSpPr>
          <p:spPr>
            <a:xfrm>
              <a:off x="1374425" y="1475525"/>
              <a:ext cx="125225" cy="97075"/>
            </a:xfrm>
            <a:custGeom>
              <a:avLst/>
              <a:gdLst/>
              <a:ahLst/>
              <a:cxnLst/>
              <a:rect l="l" t="t" r="r" b="b"/>
              <a:pathLst>
                <a:path w="5009" h="3883" extrusionOk="0">
                  <a:moveTo>
                    <a:pt x="2505" y="1"/>
                  </a:moveTo>
                  <a:cubicBezTo>
                    <a:pt x="11" y="1"/>
                    <a:pt x="1" y="3882"/>
                    <a:pt x="2505" y="3882"/>
                  </a:cubicBezTo>
                  <a:cubicBezTo>
                    <a:pt x="4998" y="3882"/>
                    <a:pt x="5009" y="1"/>
                    <a:pt x="2505"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3" name="Google Shape;623;p33"/>
            <p:cNvSpPr/>
            <p:nvPr/>
          </p:nvSpPr>
          <p:spPr>
            <a:xfrm>
              <a:off x="3016400" y="407925"/>
              <a:ext cx="124975" cy="97050"/>
            </a:xfrm>
            <a:custGeom>
              <a:avLst/>
              <a:gdLst/>
              <a:ahLst/>
              <a:cxnLst/>
              <a:rect l="l" t="t" r="r" b="b"/>
              <a:pathLst>
                <a:path w="4999" h="3882" extrusionOk="0">
                  <a:moveTo>
                    <a:pt x="2495" y="1"/>
                  </a:moveTo>
                  <a:cubicBezTo>
                    <a:pt x="1" y="1"/>
                    <a:pt x="1" y="3882"/>
                    <a:pt x="2495" y="3882"/>
                  </a:cubicBezTo>
                  <a:cubicBezTo>
                    <a:pt x="4999" y="3882"/>
                    <a:pt x="4999" y="1"/>
                    <a:pt x="2495"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4" name="Google Shape;624;p33"/>
            <p:cNvSpPr/>
            <p:nvPr/>
          </p:nvSpPr>
          <p:spPr>
            <a:xfrm>
              <a:off x="5774275" y="2907025"/>
              <a:ext cx="125225" cy="97050"/>
            </a:xfrm>
            <a:custGeom>
              <a:avLst/>
              <a:gdLst/>
              <a:ahLst/>
              <a:cxnLst/>
              <a:rect l="l" t="t" r="r" b="b"/>
              <a:pathLst>
                <a:path w="5009" h="3882" extrusionOk="0">
                  <a:moveTo>
                    <a:pt x="2505" y="1"/>
                  </a:moveTo>
                  <a:cubicBezTo>
                    <a:pt x="0" y="1"/>
                    <a:pt x="0" y="3882"/>
                    <a:pt x="2505" y="3882"/>
                  </a:cubicBezTo>
                  <a:cubicBezTo>
                    <a:pt x="4998" y="3882"/>
                    <a:pt x="5009" y="1"/>
                    <a:pt x="2505"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5" name="Google Shape;625;p33"/>
            <p:cNvSpPr/>
            <p:nvPr/>
          </p:nvSpPr>
          <p:spPr>
            <a:xfrm>
              <a:off x="6186650" y="2607850"/>
              <a:ext cx="125225" cy="97050"/>
            </a:xfrm>
            <a:custGeom>
              <a:avLst/>
              <a:gdLst/>
              <a:ahLst/>
              <a:cxnLst/>
              <a:rect l="l" t="t" r="r" b="b"/>
              <a:pathLst>
                <a:path w="5009" h="3882" extrusionOk="0">
                  <a:moveTo>
                    <a:pt x="2505" y="1"/>
                  </a:moveTo>
                  <a:cubicBezTo>
                    <a:pt x="11" y="1"/>
                    <a:pt x="1" y="3882"/>
                    <a:pt x="2505" y="3882"/>
                  </a:cubicBezTo>
                  <a:cubicBezTo>
                    <a:pt x="5009" y="3882"/>
                    <a:pt x="5009" y="1"/>
                    <a:pt x="2505"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6" name="Google Shape;626;p33"/>
            <p:cNvSpPr/>
            <p:nvPr/>
          </p:nvSpPr>
          <p:spPr>
            <a:xfrm>
              <a:off x="6267775" y="1556400"/>
              <a:ext cx="124975" cy="97050"/>
            </a:xfrm>
            <a:custGeom>
              <a:avLst/>
              <a:gdLst/>
              <a:ahLst/>
              <a:cxnLst/>
              <a:rect l="l" t="t" r="r" b="b"/>
              <a:pathLst>
                <a:path w="4999" h="3882" extrusionOk="0">
                  <a:moveTo>
                    <a:pt x="2494" y="0"/>
                  </a:moveTo>
                  <a:cubicBezTo>
                    <a:pt x="1" y="0"/>
                    <a:pt x="1" y="3882"/>
                    <a:pt x="2494" y="3882"/>
                  </a:cubicBezTo>
                  <a:cubicBezTo>
                    <a:pt x="4998" y="3882"/>
                    <a:pt x="4998" y="0"/>
                    <a:pt x="2494"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7" name="Google Shape;627;p33"/>
            <p:cNvSpPr/>
            <p:nvPr/>
          </p:nvSpPr>
          <p:spPr>
            <a:xfrm>
              <a:off x="3881625" y="4136375"/>
              <a:ext cx="125225" cy="97050"/>
            </a:xfrm>
            <a:custGeom>
              <a:avLst/>
              <a:gdLst/>
              <a:ahLst/>
              <a:cxnLst/>
              <a:rect l="l" t="t" r="r" b="b"/>
              <a:pathLst>
                <a:path w="5009" h="3882" extrusionOk="0">
                  <a:moveTo>
                    <a:pt x="2504" y="1"/>
                  </a:moveTo>
                  <a:cubicBezTo>
                    <a:pt x="10" y="1"/>
                    <a:pt x="0" y="3882"/>
                    <a:pt x="2504" y="3882"/>
                  </a:cubicBezTo>
                  <a:cubicBezTo>
                    <a:pt x="5009" y="3882"/>
                    <a:pt x="5009" y="1"/>
                    <a:pt x="2504"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8" name="Google Shape;628;p33"/>
            <p:cNvSpPr/>
            <p:nvPr/>
          </p:nvSpPr>
          <p:spPr>
            <a:xfrm>
              <a:off x="1633175" y="3392450"/>
              <a:ext cx="125250" cy="97075"/>
            </a:xfrm>
            <a:custGeom>
              <a:avLst/>
              <a:gdLst/>
              <a:ahLst/>
              <a:cxnLst/>
              <a:rect l="l" t="t" r="r" b="b"/>
              <a:pathLst>
                <a:path w="5010" h="3883" extrusionOk="0">
                  <a:moveTo>
                    <a:pt x="2505" y="1"/>
                  </a:moveTo>
                  <a:cubicBezTo>
                    <a:pt x="11" y="1"/>
                    <a:pt x="1" y="3882"/>
                    <a:pt x="2505" y="3882"/>
                  </a:cubicBezTo>
                  <a:cubicBezTo>
                    <a:pt x="5009" y="3882"/>
                    <a:pt x="5009" y="1"/>
                    <a:pt x="2505"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9" name="Google Shape;629;p33"/>
            <p:cNvSpPr/>
            <p:nvPr/>
          </p:nvSpPr>
          <p:spPr>
            <a:xfrm>
              <a:off x="2021575" y="860750"/>
              <a:ext cx="124975" cy="97050"/>
            </a:xfrm>
            <a:custGeom>
              <a:avLst/>
              <a:gdLst/>
              <a:ahLst/>
              <a:cxnLst/>
              <a:rect l="l" t="t" r="r" b="b"/>
              <a:pathLst>
                <a:path w="4999" h="3882" extrusionOk="0">
                  <a:moveTo>
                    <a:pt x="2504" y="0"/>
                  </a:moveTo>
                  <a:cubicBezTo>
                    <a:pt x="0" y="0"/>
                    <a:pt x="0" y="3882"/>
                    <a:pt x="2504" y="3882"/>
                  </a:cubicBezTo>
                  <a:cubicBezTo>
                    <a:pt x="4998" y="3882"/>
                    <a:pt x="4998" y="0"/>
                    <a:pt x="2504" y="0"/>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0" name="Google Shape;630;p33"/>
            <p:cNvSpPr/>
            <p:nvPr/>
          </p:nvSpPr>
          <p:spPr>
            <a:xfrm>
              <a:off x="1801425" y="5462725"/>
              <a:ext cx="5225" cy="1600"/>
            </a:xfrm>
            <a:custGeom>
              <a:avLst/>
              <a:gdLst/>
              <a:ahLst/>
              <a:cxnLst/>
              <a:rect l="l" t="t" r="r" b="b"/>
              <a:pathLst>
                <a:path w="209" h="64" extrusionOk="0">
                  <a:moveTo>
                    <a:pt x="105" y="1"/>
                  </a:moveTo>
                  <a:lnTo>
                    <a:pt x="157" y="22"/>
                  </a:lnTo>
                  <a:lnTo>
                    <a:pt x="209" y="1"/>
                  </a:lnTo>
                  <a:close/>
                  <a:moveTo>
                    <a:pt x="0" y="1"/>
                  </a:moveTo>
                  <a:lnTo>
                    <a:pt x="21" y="64"/>
                  </a:lnTo>
                  <a:lnTo>
                    <a:pt x="84" y="64"/>
                  </a:lnTo>
                  <a:lnTo>
                    <a:pt x="105"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1" name="Google Shape;631;p33"/>
            <p:cNvSpPr/>
            <p:nvPr/>
          </p:nvSpPr>
          <p:spPr>
            <a:xfrm>
              <a:off x="1803500" y="5462725"/>
              <a:ext cx="1875" cy="1600"/>
            </a:xfrm>
            <a:custGeom>
              <a:avLst/>
              <a:gdLst/>
              <a:ahLst/>
              <a:cxnLst/>
              <a:rect l="l" t="t" r="r" b="b"/>
              <a:pathLst>
                <a:path w="75" h="64" extrusionOk="0">
                  <a:moveTo>
                    <a:pt x="22" y="1"/>
                  </a:moveTo>
                  <a:lnTo>
                    <a:pt x="1" y="64"/>
                  </a:lnTo>
                  <a:lnTo>
                    <a:pt x="74" y="22"/>
                  </a:lnTo>
                  <a:lnTo>
                    <a:pt x="22"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2" name="Google Shape;632;p33"/>
            <p:cNvSpPr/>
            <p:nvPr/>
          </p:nvSpPr>
          <p:spPr>
            <a:xfrm>
              <a:off x="1800375" y="5464050"/>
              <a:ext cx="2100" cy="3925"/>
            </a:xfrm>
            <a:custGeom>
              <a:avLst/>
              <a:gdLst/>
              <a:ahLst/>
              <a:cxnLst/>
              <a:rect l="l" t="t" r="r" b="b"/>
              <a:pathLst>
                <a:path w="84" h="157" extrusionOk="0">
                  <a:moveTo>
                    <a:pt x="0" y="1"/>
                  </a:moveTo>
                  <a:lnTo>
                    <a:pt x="0" y="157"/>
                  </a:lnTo>
                  <a:lnTo>
                    <a:pt x="84" y="63"/>
                  </a:lnTo>
                  <a:lnTo>
                    <a:pt x="63" y="11"/>
                  </a:lnTo>
                  <a:lnTo>
                    <a:pt x="0"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3" name="Google Shape;633;p33"/>
            <p:cNvSpPr/>
            <p:nvPr/>
          </p:nvSpPr>
          <p:spPr>
            <a:xfrm>
              <a:off x="1801950" y="5464300"/>
              <a:ext cx="1575" cy="1350"/>
            </a:xfrm>
            <a:custGeom>
              <a:avLst/>
              <a:gdLst/>
              <a:ahLst/>
              <a:cxnLst/>
              <a:rect l="l" t="t" r="r" b="b"/>
              <a:pathLst>
                <a:path w="63" h="54" extrusionOk="0">
                  <a:moveTo>
                    <a:pt x="0" y="1"/>
                  </a:moveTo>
                  <a:lnTo>
                    <a:pt x="21" y="53"/>
                  </a:lnTo>
                  <a:lnTo>
                    <a:pt x="63"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4" name="Google Shape;634;p33"/>
            <p:cNvSpPr/>
            <p:nvPr/>
          </p:nvSpPr>
          <p:spPr>
            <a:xfrm>
              <a:off x="1803500" y="5464300"/>
              <a:ext cx="25" cy="25"/>
            </a:xfrm>
            <a:custGeom>
              <a:avLst/>
              <a:gdLst/>
              <a:ahLst/>
              <a:cxnLst/>
              <a:rect l="l" t="t" r="r" b="b"/>
              <a:pathLst>
                <a:path w="1" h="1" extrusionOk="0">
                  <a:moveTo>
                    <a:pt x="1" y="1"/>
                  </a:moveTo>
                  <a:lnTo>
                    <a:pt x="1"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5" name="Google Shape;635;p33"/>
            <p:cNvSpPr/>
            <p:nvPr/>
          </p:nvSpPr>
          <p:spPr>
            <a:xfrm>
              <a:off x="1807150" y="5464825"/>
              <a:ext cx="4475" cy="1075"/>
            </a:xfrm>
            <a:custGeom>
              <a:avLst/>
              <a:gdLst/>
              <a:ahLst/>
              <a:cxnLst/>
              <a:rect l="l" t="t" r="r" b="b"/>
              <a:pathLst>
                <a:path w="179" h="43" extrusionOk="0">
                  <a:moveTo>
                    <a:pt x="84" y="0"/>
                  </a:moveTo>
                  <a:lnTo>
                    <a:pt x="1" y="42"/>
                  </a:lnTo>
                  <a:lnTo>
                    <a:pt x="179" y="42"/>
                  </a:lnTo>
                  <a:lnTo>
                    <a:pt x="84"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6" name="Google Shape;636;p33"/>
            <p:cNvSpPr/>
            <p:nvPr/>
          </p:nvSpPr>
          <p:spPr>
            <a:xfrm>
              <a:off x="1806375" y="5465875"/>
              <a:ext cx="800" cy="275"/>
            </a:xfrm>
            <a:custGeom>
              <a:avLst/>
              <a:gdLst/>
              <a:ahLst/>
              <a:cxnLst/>
              <a:rect l="l" t="t" r="r" b="b"/>
              <a:pathLst>
                <a:path w="32" h="11" extrusionOk="0">
                  <a:moveTo>
                    <a:pt x="1" y="0"/>
                  </a:moveTo>
                  <a:lnTo>
                    <a:pt x="1" y="11"/>
                  </a:lnTo>
                  <a:lnTo>
                    <a:pt x="32"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7" name="Google Shape;637;p33"/>
            <p:cNvSpPr/>
            <p:nvPr/>
          </p:nvSpPr>
          <p:spPr>
            <a:xfrm>
              <a:off x="1805350" y="5462725"/>
              <a:ext cx="8100" cy="2125"/>
            </a:xfrm>
            <a:custGeom>
              <a:avLst/>
              <a:gdLst/>
              <a:ahLst/>
              <a:cxnLst/>
              <a:rect l="l" t="t" r="r" b="b"/>
              <a:pathLst>
                <a:path w="324" h="85" extrusionOk="0">
                  <a:moveTo>
                    <a:pt x="52" y="1"/>
                  </a:moveTo>
                  <a:lnTo>
                    <a:pt x="0" y="22"/>
                  </a:lnTo>
                  <a:lnTo>
                    <a:pt x="156" y="84"/>
                  </a:lnTo>
                  <a:lnTo>
                    <a:pt x="323"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8" name="Google Shape;638;p33"/>
            <p:cNvSpPr/>
            <p:nvPr/>
          </p:nvSpPr>
          <p:spPr>
            <a:xfrm>
              <a:off x="1803500" y="5463250"/>
              <a:ext cx="5775" cy="2650"/>
            </a:xfrm>
            <a:custGeom>
              <a:avLst/>
              <a:gdLst/>
              <a:ahLst/>
              <a:cxnLst/>
              <a:rect l="l" t="t" r="r" b="b"/>
              <a:pathLst>
                <a:path w="231" h="106" extrusionOk="0">
                  <a:moveTo>
                    <a:pt x="74" y="1"/>
                  </a:moveTo>
                  <a:lnTo>
                    <a:pt x="1" y="43"/>
                  </a:lnTo>
                  <a:lnTo>
                    <a:pt x="126" y="43"/>
                  </a:lnTo>
                  <a:lnTo>
                    <a:pt x="116" y="105"/>
                  </a:lnTo>
                  <a:lnTo>
                    <a:pt x="147" y="105"/>
                  </a:lnTo>
                  <a:lnTo>
                    <a:pt x="230" y="63"/>
                  </a:lnTo>
                  <a:lnTo>
                    <a:pt x="74"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9" name="Google Shape;639;p33"/>
            <p:cNvSpPr/>
            <p:nvPr/>
          </p:nvSpPr>
          <p:spPr>
            <a:xfrm>
              <a:off x="1806100" y="5466900"/>
              <a:ext cx="300" cy="1075"/>
            </a:xfrm>
            <a:custGeom>
              <a:avLst/>
              <a:gdLst/>
              <a:ahLst/>
              <a:cxnLst/>
              <a:rect l="l" t="t" r="r" b="b"/>
              <a:pathLst>
                <a:path w="12" h="43" extrusionOk="0">
                  <a:moveTo>
                    <a:pt x="1" y="1"/>
                  </a:moveTo>
                  <a:lnTo>
                    <a:pt x="12" y="43"/>
                  </a:lnTo>
                  <a:lnTo>
                    <a:pt x="12"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0" name="Google Shape;640;p33"/>
            <p:cNvSpPr/>
            <p:nvPr/>
          </p:nvSpPr>
          <p:spPr>
            <a:xfrm>
              <a:off x="1805850" y="5466125"/>
              <a:ext cx="550" cy="800"/>
            </a:xfrm>
            <a:custGeom>
              <a:avLst/>
              <a:gdLst/>
              <a:ahLst/>
              <a:cxnLst/>
              <a:rect l="l" t="t" r="r" b="b"/>
              <a:pathLst>
                <a:path w="22" h="32" extrusionOk="0">
                  <a:moveTo>
                    <a:pt x="22" y="1"/>
                  </a:moveTo>
                  <a:lnTo>
                    <a:pt x="1" y="11"/>
                  </a:lnTo>
                  <a:lnTo>
                    <a:pt x="11" y="32"/>
                  </a:lnTo>
                  <a:lnTo>
                    <a:pt x="22" y="32"/>
                  </a:lnTo>
                  <a:lnTo>
                    <a:pt x="22"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1" name="Google Shape;641;p33"/>
            <p:cNvSpPr/>
            <p:nvPr/>
          </p:nvSpPr>
          <p:spPr>
            <a:xfrm>
              <a:off x="1803500" y="5466650"/>
              <a:ext cx="2900" cy="9425"/>
            </a:xfrm>
            <a:custGeom>
              <a:avLst/>
              <a:gdLst/>
              <a:ahLst/>
              <a:cxnLst/>
              <a:rect l="l" t="t" r="r" b="b"/>
              <a:pathLst>
                <a:path w="116" h="377" extrusionOk="0">
                  <a:moveTo>
                    <a:pt x="74" y="1"/>
                  </a:moveTo>
                  <a:lnTo>
                    <a:pt x="1" y="84"/>
                  </a:lnTo>
                  <a:lnTo>
                    <a:pt x="105" y="376"/>
                  </a:lnTo>
                  <a:lnTo>
                    <a:pt x="116" y="53"/>
                  </a:lnTo>
                  <a:lnTo>
                    <a:pt x="105" y="11"/>
                  </a:lnTo>
                  <a:lnTo>
                    <a:pt x="84"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2" name="Google Shape;642;p33"/>
            <p:cNvSpPr/>
            <p:nvPr/>
          </p:nvSpPr>
          <p:spPr>
            <a:xfrm>
              <a:off x="1805600" y="5466375"/>
              <a:ext cx="525" cy="550"/>
            </a:xfrm>
            <a:custGeom>
              <a:avLst/>
              <a:gdLst/>
              <a:ahLst/>
              <a:cxnLst/>
              <a:rect l="l" t="t" r="r" b="b"/>
              <a:pathLst>
                <a:path w="21" h="22" extrusionOk="0">
                  <a:moveTo>
                    <a:pt x="11" y="1"/>
                  </a:moveTo>
                  <a:lnTo>
                    <a:pt x="0" y="12"/>
                  </a:lnTo>
                  <a:lnTo>
                    <a:pt x="21" y="22"/>
                  </a:lnTo>
                  <a:lnTo>
                    <a:pt x="21" y="22"/>
                  </a:lnTo>
                  <a:lnTo>
                    <a:pt x="11"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3" name="Google Shape;643;p33"/>
            <p:cNvSpPr/>
            <p:nvPr/>
          </p:nvSpPr>
          <p:spPr>
            <a:xfrm>
              <a:off x="1800125" y="5465625"/>
              <a:ext cx="3400" cy="7050"/>
            </a:xfrm>
            <a:custGeom>
              <a:avLst/>
              <a:gdLst/>
              <a:ahLst/>
              <a:cxnLst/>
              <a:rect l="l" t="t" r="r" b="b"/>
              <a:pathLst>
                <a:path w="136" h="282" extrusionOk="0">
                  <a:moveTo>
                    <a:pt x="94" y="0"/>
                  </a:moveTo>
                  <a:lnTo>
                    <a:pt x="10" y="94"/>
                  </a:lnTo>
                  <a:lnTo>
                    <a:pt x="0" y="281"/>
                  </a:lnTo>
                  <a:lnTo>
                    <a:pt x="136" y="125"/>
                  </a:lnTo>
                  <a:lnTo>
                    <a:pt x="94"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4" name="Google Shape;644;p33"/>
            <p:cNvSpPr/>
            <p:nvPr/>
          </p:nvSpPr>
          <p:spPr>
            <a:xfrm>
              <a:off x="1805600" y="5465875"/>
              <a:ext cx="800" cy="525"/>
            </a:xfrm>
            <a:custGeom>
              <a:avLst/>
              <a:gdLst/>
              <a:ahLst/>
              <a:cxnLst/>
              <a:rect l="l" t="t" r="r" b="b"/>
              <a:pathLst>
                <a:path w="32" h="21" extrusionOk="0">
                  <a:moveTo>
                    <a:pt x="0" y="0"/>
                  </a:moveTo>
                  <a:lnTo>
                    <a:pt x="11" y="21"/>
                  </a:lnTo>
                  <a:lnTo>
                    <a:pt x="32" y="11"/>
                  </a:lnTo>
                  <a:lnTo>
                    <a:pt x="32" y="0"/>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5" name="Google Shape;645;p33"/>
            <p:cNvSpPr/>
            <p:nvPr/>
          </p:nvSpPr>
          <p:spPr>
            <a:xfrm>
              <a:off x="1802450" y="5464300"/>
              <a:ext cx="3175" cy="4475"/>
            </a:xfrm>
            <a:custGeom>
              <a:avLst/>
              <a:gdLst/>
              <a:ahLst/>
              <a:cxnLst/>
              <a:rect l="l" t="t" r="r" b="b"/>
              <a:pathLst>
                <a:path w="127" h="179" extrusionOk="0">
                  <a:moveTo>
                    <a:pt x="43" y="1"/>
                  </a:moveTo>
                  <a:lnTo>
                    <a:pt x="1" y="53"/>
                  </a:lnTo>
                  <a:lnTo>
                    <a:pt x="43" y="178"/>
                  </a:lnTo>
                  <a:lnTo>
                    <a:pt x="116" y="95"/>
                  </a:lnTo>
                  <a:lnTo>
                    <a:pt x="126" y="95"/>
                  </a:lnTo>
                  <a:lnTo>
                    <a:pt x="22" y="53"/>
                  </a:lnTo>
                  <a:lnTo>
                    <a:pt x="43"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6" name="Google Shape;646;p33"/>
            <p:cNvSpPr/>
            <p:nvPr/>
          </p:nvSpPr>
          <p:spPr>
            <a:xfrm>
              <a:off x="1802975" y="5464300"/>
              <a:ext cx="3675" cy="2375"/>
            </a:xfrm>
            <a:custGeom>
              <a:avLst/>
              <a:gdLst/>
              <a:ahLst/>
              <a:cxnLst/>
              <a:rect l="l" t="t" r="r" b="b"/>
              <a:pathLst>
                <a:path w="147" h="95" extrusionOk="0">
                  <a:moveTo>
                    <a:pt x="22" y="1"/>
                  </a:moveTo>
                  <a:lnTo>
                    <a:pt x="1" y="53"/>
                  </a:lnTo>
                  <a:lnTo>
                    <a:pt x="105" y="95"/>
                  </a:lnTo>
                  <a:lnTo>
                    <a:pt x="116" y="84"/>
                  </a:lnTo>
                  <a:lnTo>
                    <a:pt x="105" y="63"/>
                  </a:lnTo>
                  <a:lnTo>
                    <a:pt x="137" y="63"/>
                  </a:lnTo>
                  <a:lnTo>
                    <a:pt x="147" y="1"/>
                  </a:lnTo>
                  <a:close/>
                </a:path>
              </a:pathLst>
            </a:custGeom>
            <a:solidFill>
              <a:srgbClr val="F3F3F3">
                <a:alpha val="0"/>
              </a:srgbClr>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47" name="Google Shape;647;p33"/>
          <p:cNvSpPr txBox="1">
            <a:spLocks noGrp="1"/>
          </p:cNvSpPr>
          <p:nvPr>
            <p:ph type="subTitle" idx="4294967295"/>
          </p:nvPr>
        </p:nvSpPr>
        <p:spPr>
          <a:xfrm>
            <a:off x="5381225" y="3191300"/>
            <a:ext cx="2208600" cy="701400"/>
          </a:xfrm>
          <a:prstGeom prst="rect">
            <a:avLst/>
          </a:prstGeom>
          <a:noFill/>
          <a:ln>
            <a:noFill/>
          </a:ln>
        </p:spPr>
        <p:txBody>
          <a:bodyPr spcFirstLastPara="1" wrap="square" lIns="91425" tIns="182875" rIns="91425" bIns="91425" anchor="t" anchorCtr="0">
            <a:noAutofit/>
          </a:bodyPr>
          <a:lstStyle/>
          <a:p>
            <a:pPr marL="0" marR="0" lvl="0" indent="0" algn="l" rtl="0">
              <a:lnSpc>
                <a:spcPct val="100000"/>
              </a:lnSpc>
              <a:spcBef>
                <a:spcPts val="0"/>
              </a:spcBef>
              <a:spcAft>
                <a:spcPts val="1600"/>
              </a:spcAft>
              <a:buClr>
                <a:srgbClr val="F3F3F3"/>
              </a:buClr>
              <a:buSzPts val="1200"/>
              <a:buFont typeface="Fira Sans Condensed Light"/>
              <a:buNone/>
            </a:pPr>
            <a:r>
              <a:rPr lang="en-US" sz="2000" b="1"/>
              <a:t>GoPro</a:t>
            </a:r>
            <a:endParaRPr sz="2000" b="1" i="0" u="none" strike="noStrike" cap="none">
              <a:solidFill>
                <a:srgbClr val="F3F3F3"/>
              </a:solidFill>
              <a:latin typeface="Fira Sans Condensed Light"/>
              <a:ea typeface="Fira Sans Condensed Light"/>
              <a:cs typeface="Fira Sans Condensed Light"/>
              <a:sym typeface="Fira Sans Condensed Light"/>
            </a:endParaRPr>
          </a:p>
        </p:txBody>
      </p:sp>
      <p:sp>
        <p:nvSpPr>
          <p:cNvPr id="648" name="Google Shape;648;p33"/>
          <p:cNvSpPr txBox="1">
            <a:spLocks noGrp="1"/>
          </p:cNvSpPr>
          <p:nvPr>
            <p:ph type="subTitle" idx="4294967295"/>
          </p:nvPr>
        </p:nvSpPr>
        <p:spPr>
          <a:xfrm>
            <a:off x="5831479" y="1580197"/>
            <a:ext cx="2670300" cy="701400"/>
          </a:xfrm>
          <a:prstGeom prst="rect">
            <a:avLst/>
          </a:prstGeom>
          <a:noFill/>
          <a:ln>
            <a:noFill/>
          </a:ln>
        </p:spPr>
        <p:txBody>
          <a:bodyPr spcFirstLastPara="1" wrap="square" lIns="91425" tIns="182875" rIns="91425" bIns="91425" anchor="ctr" anchorCtr="0">
            <a:noAutofit/>
          </a:bodyPr>
          <a:lstStyle/>
          <a:p>
            <a:pPr marL="0" marR="0" lvl="0" indent="0" algn="l" rtl="0">
              <a:lnSpc>
                <a:spcPct val="100000"/>
              </a:lnSpc>
              <a:spcBef>
                <a:spcPts val="1600"/>
              </a:spcBef>
              <a:spcAft>
                <a:spcPts val="1600"/>
              </a:spcAft>
              <a:buClr>
                <a:srgbClr val="F3F3F3"/>
              </a:buClr>
              <a:buSzPts val="1200"/>
              <a:buFont typeface="Fira Sans Condensed Light"/>
              <a:buNone/>
            </a:pPr>
            <a:r>
              <a:rPr lang="en-US" sz="2000" b="1">
                <a:latin typeface="Rajdhani"/>
                <a:ea typeface="Rajdhani"/>
                <a:cs typeface="Rajdhani"/>
                <a:sym typeface="Rajdhani"/>
              </a:rPr>
              <a:t>CCTVs</a:t>
            </a:r>
            <a:endParaRPr sz="2000" b="0" i="0" u="none" strike="noStrike" cap="none">
              <a:solidFill>
                <a:srgbClr val="F3F3F3"/>
              </a:solidFill>
              <a:latin typeface="Fira Sans Condensed Light"/>
              <a:ea typeface="Fira Sans Condensed Light"/>
              <a:cs typeface="Fira Sans Condensed Light"/>
              <a:sym typeface="Fira Sans Condensed Light"/>
            </a:endParaRPr>
          </a:p>
        </p:txBody>
      </p:sp>
      <p:cxnSp>
        <p:nvCxnSpPr>
          <p:cNvPr id="649" name="Google Shape;649;p33"/>
          <p:cNvCxnSpPr>
            <a:stCxn id="648" idx="1"/>
          </p:cNvCxnSpPr>
          <p:nvPr/>
        </p:nvCxnSpPr>
        <p:spPr>
          <a:xfrm flipH="1">
            <a:off x="4929079" y="1930897"/>
            <a:ext cx="902400" cy="194100"/>
          </a:xfrm>
          <a:prstGeom prst="bentConnector3">
            <a:avLst>
              <a:gd name="adj1" fmla="val 50000"/>
            </a:avLst>
          </a:prstGeom>
          <a:noFill/>
          <a:ln w="19050" cap="flat" cmpd="sng">
            <a:solidFill>
              <a:srgbClr val="F3F3F3"/>
            </a:solidFill>
            <a:prstDash val="solid"/>
            <a:round/>
            <a:headEnd type="oval" w="med" len="med"/>
            <a:tailEnd type="none" w="sm" len="sm"/>
          </a:ln>
        </p:spPr>
      </p:cxnSp>
      <p:sp>
        <p:nvSpPr>
          <p:cNvPr id="650" name="Google Shape;650;p33"/>
          <p:cNvSpPr txBox="1">
            <a:spLocks noGrp="1"/>
          </p:cNvSpPr>
          <p:nvPr>
            <p:ph type="subTitle" idx="4294967295"/>
          </p:nvPr>
        </p:nvSpPr>
        <p:spPr>
          <a:xfrm>
            <a:off x="602208" y="2619882"/>
            <a:ext cx="2864700" cy="1816800"/>
          </a:xfrm>
          <a:prstGeom prst="rect">
            <a:avLst/>
          </a:prstGeom>
          <a:noFill/>
          <a:ln>
            <a:noFill/>
          </a:ln>
        </p:spPr>
        <p:txBody>
          <a:bodyPr spcFirstLastPara="1" wrap="square" lIns="91425" tIns="274300" rIns="91425" bIns="91425" anchor="t" anchorCtr="0">
            <a:noAutofit/>
          </a:bodyPr>
          <a:lstStyle/>
          <a:p>
            <a:pPr marL="0" marR="0" lvl="0" indent="0" algn="r" rtl="0">
              <a:lnSpc>
                <a:spcPct val="100000"/>
              </a:lnSpc>
              <a:spcBef>
                <a:spcPts val="0"/>
              </a:spcBef>
              <a:spcAft>
                <a:spcPts val="1600"/>
              </a:spcAft>
              <a:buClr>
                <a:srgbClr val="F3F3F3"/>
              </a:buClr>
              <a:buSzPts val="1200"/>
              <a:buFont typeface="Fira Sans Condensed Light"/>
              <a:buNone/>
            </a:pPr>
            <a:r>
              <a:rPr lang="en-US" sz="1400"/>
              <a:t>Waste sorter can be deployed to camera phones which make use of the inbuilt camera to detect and classify waste.</a:t>
            </a:r>
            <a:endParaRPr/>
          </a:p>
        </p:txBody>
      </p:sp>
      <p:sp>
        <p:nvSpPr>
          <p:cNvPr id="651" name="Google Shape;651;p33"/>
          <p:cNvSpPr txBox="1">
            <a:spLocks noGrp="1"/>
          </p:cNvSpPr>
          <p:nvPr>
            <p:ph type="subTitle" idx="4294967295"/>
          </p:nvPr>
        </p:nvSpPr>
        <p:spPr>
          <a:xfrm>
            <a:off x="5831479" y="2125006"/>
            <a:ext cx="2795700" cy="578400"/>
          </a:xfrm>
          <a:prstGeom prst="rect">
            <a:avLst/>
          </a:prstGeom>
          <a:noFill/>
          <a:ln>
            <a:noFill/>
          </a:ln>
        </p:spPr>
        <p:txBody>
          <a:bodyPr spcFirstLastPara="1" wrap="square" lIns="91425" tIns="274300" rIns="91425" bIns="91425" anchor="ctr" anchorCtr="0">
            <a:noAutofit/>
          </a:bodyPr>
          <a:lstStyle/>
          <a:p>
            <a:pPr marL="0" marR="0" lvl="0" indent="0" algn="l" rtl="0">
              <a:lnSpc>
                <a:spcPct val="115000"/>
              </a:lnSpc>
              <a:spcBef>
                <a:spcPts val="0"/>
              </a:spcBef>
              <a:spcAft>
                <a:spcPts val="1600"/>
              </a:spcAft>
              <a:buClr>
                <a:srgbClr val="F3F3F3"/>
              </a:buClr>
              <a:buSzPts val="1200"/>
              <a:buFont typeface="Fira Sans Condensed Light"/>
              <a:buNone/>
            </a:pPr>
            <a:r>
              <a:rPr lang="en-US" sz="1400">
                <a:latin typeface="Rajdhani"/>
                <a:ea typeface="Rajdhani"/>
                <a:cs typeface="Rajdhani"/>
                <a:sym typeface="Rajdhani"/>
              </a:rPr>
              <a:t>On road detection of waste is possible through CCTVs</a:t>
            </a:r>
            <a:endParaRPr sz="1400" i="0" u="none" strike="noStrike" cap="none">
              <a:solidFill>
                <a:srgbClr val="F3F3F3"/>
              </a:solidFill>
              <a:latin typeface="Rajdhani"/>
              <a:ea typeface="Rajdhani"/>
              <a:cs typeface="Rajdhani"/>
              <a:sym typeface="Rajdhani"/>
            </a:endParaRPr>
          </a:p>
        </p:txBody>
      </p:sp>
      <p:cxnSp>
        <p:nvCxnSpPr>
          <p:cNvPr id="652" name="Google Shape;652;p33"/>
          <p:cNvCxnSpPr/>
          <p:nvPr/>
        </p:nvCxnSpPr>
        <p:spPr>
          <a:xfrm rot="10800000">
            <a:off x="4534850" y="3513125"/>
            <a:ext cx="908700" cy="30300"/>
          </a:xfrm>
          <a:prstGeom prst="straightConnector1">
            <a:avLst/>
          </a:prstGeom>
          <a:noFill/>
          <a:ln w="19050" cap="flat" cmpd="sng">
            <a:solidFill>
              <a:srgbClr val="F3F3F3"/>
            </a:solidFill>
            <a:prstDash val="solid"/>
            <a:round/>
            <a:headEnd type="oval" w="med" len="med"/>
            <a:tailEnd type="none" w="sm" len="sm"/>
          </a:ln>
        </p:spPr>
      </p:cxnSp>
      <p:sp>
        <p:nvSpPr>
          <p:cNvPr id="653" name="Google Shape;653;p33"/>
          <p:cNvSpPr txBox="1">
            <a:spLocks noGrp="1"/>
          </p:cNvSpPr>
          <p:nvPr>
            <p:ph type="subTitle" idx="4294967295"/>
          </p:nvPr>
        </p:nvSpPr>
        <p:spPr>
          <a:xfrm>
            <a:off x="930250" y="2404175"/>
            <a:ext cx="2208600" cy="701400"/>
          </a:xfrm>
          <a:prstGeom prst="rect">
            <a:avLst/>
          </a:prstGeom>
          <a:noFill/>
          <a:ln>
            <a:noFill/>
          </a:ln>
        </p:spPr>
        <p:txBody>
          <a:bodyPr spcFirstLastPara="1" wrap="square" lIns="91425" tIns="182875" rIns="91425" bIns="91425" anchor="t" anchorCtr="0">
            <a:noAutofit/>
          </a:bodyPr>
          <a:lstStyle/>
          <a:p>
            <a:pPr marL="0" marR="0" lvl="0" indent="0" algn="r" rtl="0">
              <a:lnSpc>
                <a:spcPct val="100000"/>
              </a:lnSpc>
              <a:spcBef>
                <a:spcPts val="0"/>
              </a:spcBef>
              <a:spcAft>
                <a:spcPts val="1600"/>
              </a:spcAft>
              <a:buClr>
                <a:srgbClr val="F3F3F3"/>
              </a:buClr>
              <a:buSzPts val="1200"/>
              <a:buFont typeface="Fira Sans Condensed Light"/>
              <a:buNone/>
            </a:pPr>
            <a:r>
              <a:rPr lang="en-US" sz="2000" b="1"/>
              <a:t>Smartphones</a:t>
            </a:r>
            <a:endParaRPr sz="2000" b="1" i="0" u="none" strike="noStrike" cap="none">
              <a:solidFill>
                <a:srgbClr val="F3F3F3"/>
              </a:solidFill>
              <a:latin typeface="Fira Sans Condensed Light"/>
              <a:ea typeface="Fira Sans Condensed Light"/>
              <a:cs typeface="Fira Sans Condensed Light"/>
              <a:sym typeface="Fira Sans Condensed Light"/>
            </a:endParaRPr>
          </a:p>
        </p:txBody>
      </p:sp>
      <p:cxnSp>
        <p:nvCxnSpPr>
          <p:cNvPr id="654" name="Google Shape;654;p33"/>
          <p:cNvCxnSpPr/>
          <p:nvPr/>
        </p:nvCxnSpPr>
        <p:spPr>
          <a:xfrm rot="10800000" flipH="1">
            <a:off x="3138850" y="2697400"/>
            <a:ext cx="829800" cy="7800"/>
          </a:xfrm>
          <a:prstGeom prst="straightConnector1">
            <a:avLst/>
          </a:prstGeom>
          <a:noFill/>
          <a:ln w="19050" cap="flat" cmpd="sng">
            <a:solidFill>
              <a:srgbClr val="F3F3F3"/>
            </a:solidFill>
            <a:prstDash val="solid"/>
            <a:round/>
            <a:headEnd type="oval" w="med" len="med"/>
            <a:tailEnd type="none" w="sm" len="sm"/>
          </a:ln>
        </p:spPr>
      </p:cxnSp>
      <p:sp>
        <p:nvSpPr>
          <p:cNvPr id="655" name="Google Shape;655;p33"/>
          <p:cNvSpPr txBox="1">
            <a:spLocks noGrp="1"/>
          </p:cNvSpPr>
          <p:nvPr>
            <p:ph type="subTitle" idx="4294967295"/>
          </p:nvPr>
        </p:nvSpPr>
        <p:spPr>
          <a:xfrm>
            <a:off x="5381233" y="3412432"/>
            <a:ext cx="2864700" cy="1816800"/>
          </a:xfrm>
          <a:prstGeom prst="rect">
            <a:avLst/>
          </a:prstGeom>
          <a:noFill/>
          <a:ln>
            <a:noFill/>
          </a:ln>
        </p:spPr>
        <p:txBody>
          <a:bodyPr spcFirstLastPara="1" wrap="square" lIns="91425" tIns="274300" rIns="91425" bIns="91425" anchor="t" anchorCtr="0">
            <a:noAutofit/>
          </a:bodyPr>
          <a:lstStyle/>
          <a:p>
            <a:pPr marL="0" marR="0" lvl="0" indent="0" algn="l" rtl="0">
              <a:lnSpc>
                <a:spcPct val="100000"/>
              </a:lnSpc>
              <a:spcBef>
                <a:spcPts val="0"/>
              </a:spcBef>
              <a:spcAft>
                <a:spcPts val="1600"/>
              </a:spcAft>
              <a:buClr>
                <a:srgbClr val="F3F3F3"/>
              </a:buClr>
              <a:buSzPts val="1200"/>
              <a:buFont typeface="Fira Sans Condensed Light"/>
              <a:buNone/>
            </a:pPr>
            <a:r>
              <a:rPr lang="en-US" sz="1400"/>
              <a:t>Waste sorter can be deployed to GoPros for easy underwater surveillance.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2"/>
        <p:cNvGrpSpPr/>
        <p:nvPr/>
      </p:nvGrpSpPr>
      <p:grpSpPr>
        <a:xfrm>
          <a:off x="0" y="0"/>
          <a:ext cx="0" cy="0"/>
          <a:chOff x="0" y="0"/>
          <a:chExt cx="0" cy="0"/>
        </a:xfrm>
      </p:grpSpPr>
      <p:sp>
        <p:nvSpPr>
          <p:cNvPr id="83" name="Google Shape;83;p17"/>
          <p:cNvSpPr txBox="1">
            <a:spLocks noGrp="1"/>
          </p:cNvSpPr>
          <p:nvPr>
            <p:ph type="ctrTitle"/>
          </p:nvPr>
        </p:nvSpPr>
        <p:spPr>
          <a:xfrm>
            <a:off x="720000" y="1139150"/>
            <a:ext cx="4404000" cy="25905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5200"/>
              <a:buNone/>
            </a:pPr>
            <a:r>
              <a:rPr lang="en-US" sz="5000">
                <a:latin typeface="Rajdhani"/>
                <a:ea typeface="Rajdhani"/>
                <a:cs typeface="Rajdhani"/>
                <a:sym typeface="Rajdhani"/>
              </a:rPr>
              <a:t>WASTE</a:t>
            </a:r>
            <a:endParaRPr sz="5000">
              <a:latin typeface="Rajdhani"/>
              <a:ea typeface="Rajdhani"/>
              <a:cs typeface="Rajdhani"/>
              <a:sym typeface="Rajdhani"/>
            </a:endParaRPr>
          </a:p>
          <a:p>
            <a:pPr marL="0" lvl="0" indent="0" algn="l" rtl="0">
              <a:lnSpc>
                <a:spcPct val="100000"/>
              </a:lnSpc>
              <a:spcBef>
                <a:spcPts val="0"/>
              </a:spcBef>
              <a:spcAft>
                <a:spcPts val="0"/>
              </a:spcAft>
              <a:buSzPts val="5200"/>
              <a:buNone/>
            </a:pPr>
            <a:r>
              <a:rPr lang="en-US" sz="5000">
                <a:latin typeface="Rajdhani"/>
                <a:ea typeface="Rajdhani"/>
                <a:cs typeface="Rajdhani"/>
                <a:sym typeface="Rajdhani"/>
              </a:rPr>
              <a:t>SORTER</a:t>
            </a:r>
            <a:endParaRPr sz="5000">
              <a:latin typeface="Rajdhani"/>
              <a:ea typeface="Rajdhani"/>
              <a:cs typeface="Rajdhani"/>
              <a:sym typeface="Rajdhani"/>
            </a:endParaRPr>
          </a:p>
          <a:p>
            <a:pPr marL="0" lvl="0" indent="0" algn="l" rtl="0">
              <a:lnSpc>
                <a:spcPct val="100000"/>
              </a:lnSpc>
              <a:spcBef>
                <a:spcPts val="0"/>
              </a:spcBef>
              <a:spcAft>
                <a:spcPts val="0"/>
              </a:spcAft>
              <a:buSzPts val="5200"/>
              <a:buNone/>
            </a:pPr>
            <a:endParaRPr sz="5000">
              <a:latin typeface="Rajdhani"/>
              <a:ea typeface="Rajdhani"/>
              <a:cs typeface="Rajdhani"/>
              <a:sym typeface="Rajdhani"/>
            </a:endParaRPr>
          </a:p>
        </p:txBody>
      </p:sp>
      <p:pic>
        <p:nvPicPr>
          <p:cNvPr id="5" name="Picture 4">
            <a:extLst>
              <a:ext uri="{FF2B5EF4-FFF2-40B4-BE49-F238E27FC236}">
                <a16:creationId xmlns:a16="http://schemas.microsoft.com/office/drawing/2014/main" id="{235F16CB-DCFE-4DEB-BB99-4390F415639A}"/>
              </a:ext>
            </a:extLst>
          </p:cNvPr>
          <p:cNvPicPr>
            <a:picLocks noChangeAspect="1"/>
          </p:cNvPicPr>
          <p:nvPr/>
        </p:nvPicPr>
        <p:blipFill>
          <a:blip r:embed="rId4"/>
          <a:stretch>
            <a:fillRect/>
          </a:stretch>
        </p:blipFill>
        <p:spPr>
          <a:xfrm>
            <a:off x="3581400" y="933502"/>
            <a:ext cx="4918710" cy="3276496"/>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59"/>
        <p:cNvGrpSpPr/>
        <p:nvPr/>
      </p:nvGrpSpPr>
      <p:grpSpPr>
        <a:xfrm>
          <a:off x="0" y="0"/>
          <a:ext cx="0" cy="0"/>
          <a:chOff x="0" y="0"/>
          <a:chExt cx="0" cy="0"/>
        </a:xfrm>
      </p:grpSpPr>
      <p:sp>
        <p:nvSpPr>
          <p:cNvPr id="660" name="Google Shape;660;p34"/>
          <p:cNvSpPr txBox="1">
            <a:spLocks noGrp="1"/>
          </p:cNvSpPr>
          <p:nvPr>
            <p:ph type="title"/>
          </p:nvPr>
        </p:nvSpPr>
        <p:spPr>
          <a:xfrm>
            <a:off x="439325" y="442200"/>
            <a:ext cx="1714500" cy="7749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4200"/>
              <a:buNone/>
            </a:pPr>
            <a:r>
              <a:rPr lang="en-US" sz="1600">
                <a:latin typeface="Times New Roman"/>
                <a:ea typeface="Times New Roman"/>
                <a:cs typeface="Times New Roman"/>
                <a:sym typeface="Times New Roman"/>
              </a:rPr>
              <a:t>References:</a:t>
            </a:r>
            <a:endParaRPr sz="1600">
              <a:latin typeface="Times New Roman"/>
              <a:ea typeface="Times New Roman"/>
              <a:cs typeface="Times New Roman"/>
              <a:sym typeface="Times New Roman"/>
            </a:endParaRPr>
          </a:p>
        </p:txBody>
      </p:sp>
      <p:cxnSp>
        <p:nvCxnSpPr>
          <p:cNvPr id="661" name="Google Shape;661;p34"/>
          <p:cNvCxnSpPr/>
          <p:nvPr/>
        </p:nvCxnSpPr>
        <p:spPr>
          <a:xfrm rot="10800000" flipH="1">
            <a:off x="514325" y="1086375"/>
            <a:ext cx="3425700" cy="2100"/>
          </a:xfrm>
          <a:prstGeom prst="straightConnector1">
            <a:avLst/>
          </a:prstGeom>
          <a:noFill/>
          <a:ln w="19050" cap="flat" cmpd="sng">
            <a:solidFill>
              <a:srgbClr val="F3F3F3"/>
            </a:solidFill>
            <a:prstDash val="solid"/>
            <a:round/>
            <a:headEnd type="oval" w="med" len="med"/>
            <a:tailEnd type="oval" w="med" len="med"/>
          </a:ln>
        </p:spPr>
      </p:cxnSp>
      <p:sp>
        <p:nvSpPr>
          <p:cNvPr id="662" name="Google Shape;662;p34"/>
          <p:cNvSpPr txBox="1">
            <a:spLocks noGrp="1"/>
          </p:cNvSpPr>
          <p:nvPr>
            <p:ph type="title"/>
          </p:nvPr>
        </p:nvSpPr>
        <p:spPr>
          <a:xfrm>
            <a:off x="439325" y="1500325"/>
            <a:ext cx="7597500" cy="774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SzPts val="4200"/>
              <a:buNone/>
            </a:pPr>
            <a:endParaRPr sz="1600" b="0">
              <a:solidFill>
                <a:srgbClr val="000000"/>
              </a:solidFill>
              <a:latin typeface="Times New Roman"/>
              <a:ea typeface="Times New Roman"/>
              <a:cs typeface="Times New Roman"/>
              <a:sym typeface="Times New Roman"/>
            </a:endParaRPr>
          </a:p>
          <a:p>
            <a:pPr marL="0" lvl="0" indent="0" algn="l" rtl="0">
              <a:lnSpc>
                <a:spcPct val="100000"/>
              </a:lnSpc>
              <a:spcBef>
                <a:spcPts val="0"/>
              </a:spcBef>
              <a:spcAft>
                <a:spcPts val="0"/>
              </a:spcAft>
              <a:buNone/>
            </a:pPr>
            <a:r>
              <a:rPr lang="en-US" sz="1600" b="0">
                <a:latin typeface="Times New Roman"/>
                <a:ea typeface="Times New Roman"/>
                <a:cs typeface="Times New Roman"/>
                <a:sym typeface="Times New Roman"/>
              </a:rPr>
              <a:t>[1] AquaVision: Automating the detection of waste in water bodies using deep transfer learning</a:t>
            </a:r>
            <a:endParaRPr sz="1600" b="0">
              <a:latin typeface="Times New Roman"/>
              <a:ea typeface="Times New Roman"/>
              <a:cs typeface="Times New Roman"/>
              <a:sym typeface="Times New Roman"/>
            </a:endParaRPr>
          </a:p>
          <a:p>
            <a:pPr marL="0" lvl="0" indent="0" algn="l" rtl="0">
              <a:lnSpc>
                <a:spcPct val="100000"/>
              </a:lnSpc>
              <a:spcBef>
                <a:spcPts val="0"/>
              </a:spcBef>
              <a:spcAft>
                <a:spcPts val="0"/>
              </a:spcAft>
              <a:buNone/>
            </a:pPr>
            <a:r>
              <a:rPr lang="en-US" sz="1600" b="0">
                <a:latin typeface="Times New Roman"/>
                <a:ea typeface="Times New Roman"/>
                <a:cs typeface="Times New Roman"/>
                <a:sym typeface="Times New Roman"/>
              </a:rPr>
              <a:t>https://www.sciencedirect.com/science/article/pii/S2666016420300244</a:t>
            </a:r>
            <a:endParaRPr sz="1600" b="0">
              <a:latin typeface="Times New Roman"/>
              <a:ea typeface="Times New Roman"/>
              <a:cs typeface="Times New Roman"/>
              <a:sym typeface="Times New Roman"/>
            </a:endParaRPr>
          </a:p>
          <a:p>
            <a:pPr marL="0" lvl="0" indent="0" algn="l" rtl="0">
              <a:lnSpc>
                <a:spcPct val="100000"/>
              </a:lnSpc>
              <a:spcBef>
                <a:spcPts val="0"/>
              </a:spcBef>
              <a:spcAft>
                <a:spcPts val="0"/>
              </a:spcAft>
              <a:buNone/>
            </a:pPr>
            <a:endParaRPr sz="1600" b="0">
              <a:latin typeface="Times New Roman"/>
              <a:ea typeface="Times New Roman"/>
              <a:cs typeface="Times New Roman"/>
              <a:sym typeface="Times New Roman"/>
            </a:endParaRPr>
          </a:p>
          <a:p>
            <a:pPr marL="0" lvl="0" indent="0" algn="l" rtl="0">
              <a:lnSpc>
                <a:spcPct val="100000"/>
              </a:lnSpc>
              <a:spcBef>
                <a:spcPts val="0"/>
              </a:spcBef>
              <a:spcAft>
                <a:spcPts val="0"/>
              </a:spcAft>
              <a:buSzPts val="4200"/>
              <a:buNone/>
            </a:pPr>
            <a:endParaRPr sz="1600" b="0">
              <a:latin typeface="Times New Roman"/>
              <a:ea typeface="Times New Roman"/>
              <a:cs typeface="Times New Roman"/>
              <a:sym typeface="Times New Roman"/>
            </a:endParaRPr>
          </a:p>
        </p:txBody>
      </p:sp>
      <p:sp>
        <p:nvSpPr>
          <p:cNvPr id="663" name="Google Shape;663;p34"/>
          <p:cNvSpPr txBox="1">
            <a:spLocks noGrp="1"/>
          </p:cNvSpPr>
          <p:nvPr>
            <p:ph type="title"/>
          </p:nvPr>
        </p:nvSpPr>
        <p:spPr>
          <a:xfrm>
            <a:off x="439325" y="2509950"/>
            <a:ext cx="7597500" cy="7749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US" sz="1600" b="0">
                <a:solidFill>
                  <a:srgbClr val="FFFFFF"/>
                </a:solidFill>
                <a:latin typeface="Times New Roman"/>
                <a:ea typeface="Times New Roman"/>
                <a:cs typeface="Times New Roman"/>
                <a:sym typeface="Times New Roman"/>
              </a:rPr>
              <a:t>[2] How to build an image classifier for waste sorting</a:t>
            </a:r>
            <a:endParaRPr sz="1600" b="0">
              <a:solidFill>
                <a:srgbClr val="FFFFFF"/>
              </a:solidFill>
              <a:latin typeface="Times New Roman"/>
              <a:ea typeface="Times New Roman"/>
              <a:cs typeface="Times New Roman"/>
              <a:sym typeface="Times New Roman"/>
            </a:endParaRPr>
          </a:p>
          <a:p>
            <a:pPr marL="0" lvl="0" indent="0" algn="l" rtl="0">
              <a:lnSpc>
                <a:spcPct val="100000"/>
              </a:lnSpc>
              <a:spcBef>
                <a:spcPts val="0"/>
              </a:spcBef>
              <a:spcAft>
                <a:spcPts val="0"/>
              </a:spcAft>
              <a:buNone/>
            </a:pPr>
            <a:r>
              <a:rPr lang="en-US" sz="1600" b="0">
                <a:solidFill>
                  <a:srgbClr val="FFFFFF"/>
                </a:solidFill>
                <a:latin typeface="Times New Roman"/>
                <a:ea typeface="Times New Roman"/>
                <a:cs typeface="Times New Roman"/>
                <a:sym typeface="Times New Roman"/>
              </a:rPr>
              <a:t>https://towardsdatascience.com/how-to-build-an-image-classifier-for-waste-sorting-6d11d3c9c478</a:t>
            </a:r>
            <a:endParaRPr sz="1600" b="0">
              <a:solidFill>
                <a:srgbClr val="FFFFFF"/>
              </a:solidFill>
              <a:latin typeface="Times New Roman"/>
              <a:ea typeface="Times New Roman"/>
              <a:cs typeface="Times New Roman"/>
              <a:sym typeface="Times New Roman"/>
            </a:endParaRPr>
          </a:p>
          <a:p>
            <a:pPr marL="0" lvl="0" indent="0" algn="l" rtl="0">
              <a:lnSpc>
                <a:spcPct val="100000"/>
              </a:lnSpc>
              <a:spcBef>
                <a:spcPts val="0"/>
              </a:spcBef>
              <a:spcAft>
                <a:spcPts val="0"/>
              </a:spcAft>
              <a:buNone/>
            </a:pPr>
            <a:endParaRPr sz="1600" b="0">
              <a:solidFill>
                <a:srgbClr val="FFFFFF"/>
              </a:solidFill>
              <a:latin typeface="Times New Roman"/>
              <a:ea typeface="Times New Roman"/>
              <a:cs typeface="Times New Roman"/>
              <a:sym typeface="Times New Roman"/>
            </a:endParaRPr>
          </a:p>
          <a:p>
            <a:pPr marL="0" lvl="0" indent="0" algn="l" rtl="0">
              <a:lnSpc>
                <a:spcPct val="100000"/>
              </a:lnSpc>
              <a:spcBef>
                <a:spcPts val="0"/>
              </a:spcBef>
              <a:spcAft>
                <a:spcPts val="0"/>
              </a:spcAft>
              <a:buSzPts val="4200"/>
              <a:buNone/>
            </a:pPr>
            <a:endParaRPr sz="1600" b="0">
              <a:solidFill>
                <a:srgbClr val="FFFFFF"/>
              </a:solidFill>
              <a:latin typeface="Times New Roman"/>
              <a:ea typeface="Times New Roman"/>
              <a:cs typeface="Times New Roman"/>
              <a:sym typeface="Times New Roman"/>
            </a:endParaRPr>
          </a:p>
        </p:txBody>
      </p:sp>
      <p:sp>
        <p:nvSpPr>
          <p:cNvPr id="664" name="Google Shape;664;p34"/>
          <p:cNvSpPr txBox="1">
            <a:spLocks noGrp="1"/>
          </p:cNvSpPr>
          <p:nvPr>
            <p:ph type="title"/>
          </p:nvPr>
        </p:nvSpPr>
        <p:spPr>
          <a:xfrm>
            <a:off x="439325" y="3519575"/>
            <a:ext cx="7597500" cy="7749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US" sz="1600" b="0">
                <a:solidFill>
                  <a:srgbClr val="FFFFFF"/>
                </a:solidFill>
                <a:latin typeface="Times New Roman"/>
                <a:ea typeface="Times New Roman"/>
                <a:cs typeface="Times New Roman"/>
                <a:sym typeface="Times New Roman"/>
              </a:rPr>
              <a:t>[3] L. Parker</a:t>
            </a:r>
            <a:endParaRPr sz="1600" b="0">
              <a:solidFill>
                <a:srgbClr val="FFFFFF"/>
              </a:solidFill>
              <a:latin typeface="Times New Roman"/>
              <a:ea typeface="Times New Roman"/>
              <a:cs typeface="Times New Roman"/>
              <a:sym typeface="Times New Roman"/>
            </a:endParaRPr>
          </a:p>
          <a:p>
            <a:pPr marL="0" lvl="0" indent="0" algn="l" rtl="0">
              <a:lnSpc>
                <a:spcPct val="100000"/>
              </a:lnSpc>
              <a:spcBef>
                <a:spcPts val="0"/>
              </a:spcBef>
              <a:spcAft>
                <a:spcPts val="0"/>
              </a:spcAft>
              <a:buNone/>
            </a:pPr>
            <a:r>
              <a:rPr lang="en-US" sz="1600" b="0">
                <a:solidFill>
                  <a:srgbClr val="FFFFFF"/>
                </a:solidFill>
                <a:latin typeface="Times New Roman"/>
                <a:ea typeface="Times New Roman"/>
                <a:cs typeface="Times New Roman"/>
                <a:sym typeface="Times New Roman"/>
              </a:rPr>
              <a:t>Ocean trash: 5.25 trillion pieces and counting, but big questions remain</a:t>
            </a:r>
            <a:endParaRPr sz="1600" b="0">
              <a:solidFill>
                <a:srgbClr val="FFFFFF"/>
              </a:solidFill>
              <a:latin typeface="Times New Roman"/>
              <a:ea typeface="Times New Roman"/>
              <a:cs typeface="Times New Roman"/>
              <a:sym typeface="Times New Roman"/>
            </a:endParaRPr>
          </a:p>
          <a:p>
            <a:pPr marL="0" lvl="0" indent="0" algn="l" rtl="0">
              <a:lnSpc>
                <a:spcPct val="100000"/>
              </a:lnSpc>
              <a:spcBef>
                <a:spcPts val="0"/>
              </a:spcBef>
              <a:spcAft>
                <a:spcPts val="0"/>
              </a:spcAft>
              <a:buNone/>
            </a:pPr>
            <a:r>
              <a:rPr lang="en-US" sz="1600" b="0">
                <a:solidFill>
                  <a:srgbClr val="FFFFFF"/>
                </a:solidFill>
                <a:latin typeface="Times New Roman"/>
                <a:ea typeface="Times New Roman"/>
                <a:cs typeface="Times New Roman"/>
                <a:sym typeface="Times New Roman"/>
              </a:rPr>
              <a:t>National Geographic, 11 (2015)</a:t>
            </a:r>
            <a:endParaRPr sz="1600" b="0">
              <a:solidFill>
                <a:srgbClr val="FFFFFF"/>
              </a:solidFill>
              <a:latin typeface="Times New Roman"/>
              <a:ea typeface="Times New Roman"/>
              <a:cs typeface="Times New Roman"/>
              <a:sym typeface="Times New Roman"/>
            </a:endParaRPr>
          </a:p>
          <a:p>
            <a:pPr marL="0" lvl="0" indent="0" algn="l" rtl="0">
              <a:lnSpc>
                <a:spcPct val="100000"/>
              </a:lnSpc>
              <a:spcBef>
                <a:spcPts val="0"/>
              </a:spcBef>
              <a:spcAft>
                <a:spcPts val="0"/>
              </a:spcAft>
              <a:buNone/>
            </a:pPr>
            <a:r>
              <a:rPr lang="en-US" sz="1600" b="0">
                <a:solidFill>
                  <a:srgbClr val="FFFFFF"/>
                </a:solidFill>
                <a:latin typeface="Times New Roman"/>
                <a:ea typeface="Times New Roman"/>
                <a:cs typeface="Times New Roman"/>
                <a:sym typeface="Times New Roman"/>
              </a:rPr>
              <a:t>Google Scholar</a:t>
            </a:r>
            <a:endParaRPr sz="1600" b="0">
              <a:solidFill>
                <a:srgbClr val="FFFFFF"/>
              </a:solidFill>
              <a:latin typeface="Times New Roman"/>
              <a:ea typeface="Times New Roman"/>
              <a:cs typeface="Times New Roman"/>
              <a:sym typeface="Times New Roman"/>
            </a:endParaRPr>
          </a:p>
          <a:p>
            <a:pPr marL="0" lvl="0" indent="0" algn="l" rtl="0">
              <a:lnSpc>
                <a:spcPct val="100000"/>
              </a:lnSpc>
              <a:spcBef>
                <a:spcPts val="0"/>
              </a:spcBef>
              <a:spcAft>
                <a:spcPts val="0"/>
              </a:spcAft>
              <a:buNone/>
            </a:pPr>
            <a:endParaRPr sz="1600" b="0">
              <a:solidFill>
                <a:srgbClr val="FFFFFF"/>
              </a:solidFill>
              <a:latin typeface="Times New Roman"/>
              <a:ea typeface="Times New Roman"/>
              <a:cs typeface="Times New Roman"/>
              <a:sym typeface="Times New Roman"/>
            </a:endParaRPr>
          </a:p>
          <a:p>
            <a:pPr marL="0" lvl="0" indent="0" algn="l" rtl="0">
              <a:lnSpc>
                <a:spcPct val="100000"/>
              </a:lnSpc>
              <a:spcBef>
                <a:spcPts val="0"/>
              </a:spcBef>
              <a:spcAft>
                <a:spcPts val="0"/>
              </a:spcAft>
              <a:buSzPts val="4200"/>
              <a:buNone/>
            </a:pPr>
            <a:endParaRPr sz="1600" b="0">
              <a:solidFill>
                <a:srgbClr val="FFFFFF"/>
              </a:solidFill>
              <a:latin typeface="Times New Roman"/>
              <a:ea typeface="Times New Roman"/>
              <a:cs typeface="Times New Roman"/>
              <a:sym typeface="Times New Roman"/>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68"/>
        <p:cNvGrpSpPr/>
        <p:nvPr/>
      </p:nvGrpSpPr>
      <p:grpSpPr>
        <a:xfrm>
          <a:off x="0" y="0"/>
          <a:ext cx="0" cy="0"/>
          <a:chOff x="0" y="0"/>
          <a:chExt cx="0" cy="0"/>
        </a:xfrm>
      </p:grpSpPr>
      <p:sp>
        <p:nvSpPr>
          <p:cNvPr id="669" name="Google Shape;669;p35"/>
          <p:cNvSpPr txBox="1">
            <a:spLocks noGrp="1"/>
          </p:cNvSpPr>
          <p:nvPr>
            <p:ph type="title"/>
          </p:nvPr>
        </p:nvSpPr>
        <p:spPr>
          <a:xfrm>
            <a:off x="580599" y="161944"/>
            <a:ext cx="77040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3000"/>
              <a:buNone/>
            </a:pPr>
            <a:r>
              <a:rPr lang="en-US" sz="4400" dirty="0"/>
              <a:t>MEET THE </a:t>
            </a:r>
            <a:r>
              <a:rPr lang="en-US" sz="4800" dirty="0"/>
              <a:t>TEAM</a:t>
            </a:r>
            <a:endParaRPr sz="4400" dirty="0"/>
          </a:p>
        </p:txBody>
      </p:sp>
      <p:sp>
        <p:nvSpPr>
          <p:cNvPr id="670" name="Google Shape;670;p35"/>
          <p:cNvSpPr txBox="1">
            <a:spLocks noGrp="1"/>
          </p:cNvSpPr>
          <p:nvPr>
            <p:ph type="subTitle" idx="2"/>
          </p:nvPr>
        </p:nvSpPr>
        <p:spPr>
          <a:xfrm flipH="1">
            <a:off x="7290900" y="1433981"/>
            <a:ext cx="3706200" cy="15279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100" dirty="0"/>
              <a:t>UID : 18BCS6006</a:t>
            </a:r>
            <a:br>
              <a:rPr lang="en-US" sz="1100" dirty="0"/>
            </a:br>
            <a:endParaRPr sz="1100" dirty="0"/>
          </a:p>
          <a:p>
            <a:pPr marL="0" lvl="0" indent="0" algn="l" rtl="0">
              <a:lnSpc>
                <a:spcPct val="100000"/>
              </a:lnSpc>
              <a:spcBef>
                <a:spcPts val="0"/>
              </a:spcBef>
              <a:spcAft>
                <a:spcPts val="0"/>
              </a:spcAft>
              <a:buSzPts val="1100"/>
              <a:buNone/>
            </a:pPr>
            <a:endParaRPr sz="1100" dirty="0"/>
          </a:p>
          <a:p>
            <a:pPr marL="0" lvl="0" indent="0" algn="l" rtl="0">
              <a:lnSpc>
                <a:spcPct val="100000"/>
              </a:lnSpc>
              <a:spcBef>
                <a:spcPts val="0"/>
              </a:spcBef>
              <a:spcAft>
                <a:spcPts val="0"/>
              </a:spcAft>
              <a:buSzPts val="1100"/>
              <a:buNone/>
            </a:pPr>
            <a:endParaRPr sz="1100" dirty="0"/>
          </a:p>
        </p:txBody>
      </p:sp>
      <p:sp>
        <p:nvSpPr>
          <p:cNvPr id="671" name="Google Shape;671;p35"/>
          <p:cNvSpPr txBox="1">
            <a:spLocks noGrp="1"/>
          </p:cNvSpPr>
          <p:nvPr>
            <p:ph type="subTitle" idx="1"/>
          </p:nvPr>
        </p:nvSpPr>
        <p:spPr>
          <a:xfrm flipH="1">
            <a:off x="7263701" y="1179718"/>
            <a:ext cx="2711100" cy="4455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1400"/>
              <a:buNone/>
            </a:pPr>
            <a:r>
              <a:rPr lang="en-US" sz="1600" b="1" dirty="0" err="1">
                <a:latin typeface="Rajdhani"/>
                <a:ea typeface="Rajdhani"/>
                <a:cs typeface="Rajdhani"/>
                <a:sym typeface="Rajdhani"/>
              </a:rPr>
              <a:t>Mrigakshi</a:t>
            </a:r>
            <a:endParaRPr sz="1600" b="1" dirty="0">
              <a:latin typeface="Rajdhani"/>
              <a:ea typeface="Rajdhani"/>
              <a:cs typeface="Rajdhani"/>
              <a:sym typeface="Rajdhani"/>
            </a:endParaRPr>
          </a:p>
        </p:txBody>
      </p:sp>
      <p:sp>
        <p:nvSpPr>
          <p:cNvPr id="672" name="Google Shape;672;p35"/>
          <p:cNvSpPr txBox="1">
            <a:spLocks noGrp="1"/>
          </p:cNvSpPr>
          <p:nvPr>
            <p:ph type="subTitle" idx="2"/>
          </p:nvPr>
        </p:nvSpPr>
        <p:spPr>
          <a:xfrm flipH="1">
            <a:off x="524749" y="1531174"/>
            <a:ext cx="3706200" cy="15279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100" dirty="0"/>
              <a:t>	UID : 18BCS6007</a:t>
            </a:r>
            <a:br>
              <a:rPr lang="en-US" sz="1100" dirty="0"/>
            </a:br>
            <a:endParaRPr sz="1100" dirty="0"/>
          </a:p>
          <a:p>
            <a:pPr marL="0" lvl="0" indent="0" algn="l" rtl="0">
              <a:lnSpc>
                <a:spcPct val="100000"/>
              </a:lnSpc>
              <a:spcBef>
                <a:spcPts val="0"/>
              </a:spcBef>
              <a:spcAft>
                <a:spcPts val="0"/>
              </a:spcAft>
              <a:buSzPts val="1100"/>
              <a:buNone/>
            </a:pPr>
            <a:endParaRPr sz="1100" dirty="0"/>
          </a:p>
          <a:p>
            <a:pPr marL="0" lvl="0" indent="0" algn="l" rtl="0">
              <a:lnSpc>
                <a:spcPct val="100000"/>
              </a:lnSpc>
              <a:spcBef>
                <a:spcPts val="0"/>
              </a:spcBef>
              <a:spcAft>
                <a:spcPts val="0"/>
              </a:spcAft>
              <a:buSzPts val="1100"/>
              <a:buNone/>
            </a:pPr>
            <a:endParaRPr sz="1100" dirty="0"/>
          </a:p>
        </p:txBody>
      </p:sp>
      <p:sp>
        <p:nvSpPr>
          <p:cNvPr id="673" name="Google Shape;673;p35"/>
          <p:cNvSpPr txBox="1">
            <a:spLocks noGrp="1"/>
          </p:cNvSpPr>
          <p:nvPr>
            <p:ph type="subTitle" idx="1"/>
          </p:nvPr>
        </p:nvSpPr>
        <p:spPr>
          <a:xfrm flipH="1">
            <a:off x="653173" y="1279550"/>
            <a:ext cx="2711100" cy="445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1400"/>
              <a:buNone/>
            </a:pPr>
            <a:r>
              <a:rPr lang="en-US" sz="1600" b="1" dirty="0">
                <a:latin typeface="Rajdhani"/>
                <a:ea typeface="Rajdhani"/>
                <a:cs typeface="Rajdhani"/>
                <a:sym typeface="Rajdhani"/>
              </a:rPr>
              <a:t>Aakash Kumar</a:t>
            </a:r>
            <a:endParaRPr sz="1600" b="1" dirty="0">
              <a:latin typeface="Rajdhani"/>
              <a:ea typeface="Rajdhani"/>
              <a:cs typeface="Rajdhani"/>
              <a:sym typeface="Rajdhani"/>
            </a:endParaRPr>
          </a:p>
        </p:txBody>
      </p:sp>
      <p:sp>
        <p:nvSpPr>
          <p:cNvPr id="674" name="Google Shape;674;p35"/>
          <p:cNvSpPr txBox="1">
            <a:spLocks noGrp="1"/>
          </p:cNvSpPr>
          <p:nvPr>
            <p:ph type="subTitle" idx="2"/>
          </p:nvPr>
        </p:nvSpPr>
        <p:spPr>
          <a:xfrm flipH="1">
            <a:off x="4015503" y="1503641"/>
            <a:ext cx="3706200" cy="15279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100" dirty="0"/>
              <a:t>UID : 18BCS6040</a:t>
            </a:r>
            <a:endParaRPr sz="1100" dirty="0"/>
          </a:p>
          <a:p>
            <a:pPr marL="0" lvl="0" indent="0" algn="l" rtl="0">
              <a:lnSpc>
                <a:spcPct val="100000"/>
              </a:lnSpc>
              <a:spcBef>
                <a:spcPts val="0"/>
              </a:spcBef>
              <a:spcAft>
                <a:spcPts val="0"/>
              </a:spcAft>
              <a:buSzPts val="1100"/>
              <a:buNone/>
            </a:pPr>
            <a:endParaRPr sz="1050" dirty="0"/>
          </a:p>
          <a:p>
            <a:pPr marL="0" lvl="0" indent="0" algn="l" rtl="0">
              <a:lnSpc>
                <a:spcPct val="100000"/>
              </a:lnSpc>
              <a:spcBef>
                <a:spcPts val="0"/>
              </a:spcBef>
              <a:spcAft>
                <a:spcPts val="0"/>
              </a:spcAft>
              <a:buSzPts val="1100"/>
              <a:buNone/>
            </a:pPr>
            <a:endParaRPr dirty="0"/>
          </a:p>
        </p:txBody>
      </p:sp>
      <p:sp>
        <p:nvSpPr>
          <p:cNvPr id="675" name="Google Shape;675;p35"/>
          <p:cNvSpPr txBox="1">
            <a:spLocks noGrp="1"/>
          </p:cNvSpPr>
          <p:nvPr>
            <p:ph type="subTitle" idx="1"/>
          </p:nvPr>
        </p:nvSpPr>
        <p:spPr>
          <a:xfrm flipH="1">
            <a:off x="3289941" y="1273050"/>
            <a:ext cx="2711100" cy="445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US" sz="1600" b="1" dirty="0">
                <a:latin typeface="Rajdhani"/>
                <a:ea typeface="Rajdhani"/>
                <a:cs typeface="Rajdhani"/>
                <a:sym typeface="Rajdhani"/>
              </a:rPr>
              <a:t>Anirudh Tyagi</a:t>
            </a:r>
            <a:endParaRPr sz="1600" b="1" dirty="0">
              <a:latin typeface="Rajdhani"/>
              <a:ea typeface="Rajdhani"/>
              <a:cs typeface="Rajdhani"/>
              <a:sym typeface="Rajdhani"/>
            </a:endParaRPr>
          </a:p>
        </p:txBody>
      </p:sp>
      <p:sp>
        <p:nvSpPr>
          <p:cNvPr id="676" name="Google Shape;676;p35"/>
          <p:cNvSpPr txBox="1">
            <a:spLocks noGrp="1"/>
          </p:cNvSpPr>
          <p:nvPr>
            <p:ph type="subTitle" idx="2"/>
          </p:nvPr>
        </p:nvSpPr>
        <p:spPr>
          <a:xfrm flipH="1">
            <a:off x="6101004" y="3097725"/>
            <a:ext cx="3706200" cy="15279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100" dirty="0"/>
              <a:t>UID : 18BCS6073</a:t>
            </a:r>
            <a:br>
              <a:rPr lang="en-US" sz="1100" dirty="0"/>
            </a:br>
            <a:endParaRPr sz="1100" dirty="0"/>
          </a:p>
          <a:p>
            <a:pPr marL="0" lvl="0" indent="0" algn="l" rtl="0">
              <a:lnSpc>
                <a:spcPct val="100000"/>
              </a:lnSpc>
              <a:spcBef>
                <a:spcPts val="0"/>
              </a:spcBef>
              <a:spcAft>
                <a:spcPts val="0"/>
              </a:spcAft>
              <a:buSzPts val="1100"/>
              <a:buNone/>
            </a:pPr>
            <a:endParaRPr sz="1100" dirty="0"/>
          </a:p>
          <a:p>
            <a:pPr marL="0" lvl="0" indent="0" algn="l" rtl="0">
              <a:lnSpc>
                <a:spcPct val="100000"/>
              </a:lnSpc>
              <a:spcBef>
                <a:spcPts val="0"/>
              </a:spcBef>
              <a:spcAft>
                <a:spcPts val="0"/>
              </a:spcAft>
              <a:buSzPts val="1100"/>
              <a:buNone/>
            </a:pPr>
            <a:endParaRPr sz="1100" dirty="0"/>
          </a:p>
        </p:txBody>
      </p:sp>
      <p:sp>
        <p:nvSpPr>
          <p:cNvPr id="677" name="Google Shape;677;p35"/>
          <p:cNvSpPr txBox="1">
            <a:spLocks noGrp="1"/>
          </p:cNvSpPr>
          <p:nvPr>
            <p:ph type="subTitle" idx="1"/>
          </p:nvPr>
        </p:nvSpPr>
        <p:spPr>
          <a:xfrm flipH="1">
            <a:off x="5489675" y="2891753"/>
            <a:ext cx="2711100" cy="445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1400"/>
              <a:buNone/>
            </a:pPr>
            <a:r>
              <a:rPr lang="en-US" sz="1600" b="1" dirty="0">
                <a:latin typeface="Rajdhani"/>
                <a:ea typeface="Rajdhani"/>
                <a:cs typeface="Rajdhani"/>
                <a:sym typeface="Rajdhani"/>
              </a:rPr>
              <a:t>Shubham Mishra</a:t>
            </a:r>
            <a:endParaRPr sz="1600" b="1" dirty="0">
              <a:latin typeface="Rajdhani"/>
              <a:ea typeface="Rajdhani"/>
              <a:cs typeface="Rajdhani"/>
              <a:sym typeface="Rajdhani"/>
            </a:endParaRPr>
          </a:p>
        </p:txBody>
      </p:sp>
      <p:sp>
        <p:nvSpPr>
          <p:cNvPr id="678" name="Google Shape;678;p35"/>
          <p:cNvSpPr txBox="1">
            <a:spLocks noGrp="1"/>
          </p:cNvSpPr>
          <p:nvPr>
            <p:ph type="subTitle" idx="2"/>
          </p:nvPr>
        </p:nvSpPr>
        <p:spPr>
          <a:xfrm flipH="1">
            <a:off x="2195046" y="3134512"/>
            <a:ext cx="3706200" cy="15279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100" dirty="0"/>
              <a:t>UID : 18BCS6093</a:t>
            </a:r>
            <a:endParaRPr sz="1100" dirty="0"/>
          </a:p>
          <a:p>
            <a:pPr marL="0" lvl="0" indent="0" algn="l" rtl="0">
              <a:lnSpc>
                <a:spcPct val="100000"/>
              </a:lnSpc>
              <a:spcBef>
                <a:spcPts val="0"/>
              </a:spcBef>
              <a:spcAft>
                <a:spcPts val="0"/>
              </a:spcAft>
              <a:buSzPts val="1100"/>
              <a:buNone/>
            </a:pPr>
            <a:endParaRPr sz="1100" dirty="0"/>
          </a:p>
          <a:p>
            <a:pPr marL="0" lvl="0" indent="0" algn="l" rtl="0">
              <a:lnSpc>
                <a:spcPct val="100000"/>
              </a:lnSpc>
              <a:spcBef>
                <a:spcPts val="0"/>
              </a:spcBef>
              <a:spcAft>
                <a:spcPts val="0"/>
              </a:spcAft>
              <a:buSzPts val="1100"/>
              <a:buNone/>
            </a:pPr>
            <a:endParaRPr sz="1100" dirty="0"/>
          </a:p>
        </p:txBody>
      </p:sp>
      <p:sp>
        <p:nvSpPr>
          <p:cNvPr id="679" name="Google Shape;679;p35"/>
          <p:cNvSpPr txBox="1">
            <a:spLocks noGrp="1"/>
          </p:cNvSpPr>
          <p:nvPr>
            <p:ph type="subTitle" idx="1"/>
          </p:nvPr>
        </p:nvSpPr>
        <p:spPr>
          <a:xfrm flipH="1">
            <a:off x="2146947" y="2874975"/>
            <a:ext cx="2711100" cy="4455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1400"/>
              <a:buNone/>
            </a:pPr>
            <a:r>
              <a:rPr lang="en-US" sz="1600" b="1" dirty="0">
                <a:latin typeface="Rajdhani"/>
                <a:ea typeface="Rajdhani"/>
                <a:cs typeface="Rajdhani"/>
                <a:sym typeface="Rajdhani"/>
              </a:rPr>
              <a:t>Pratibha</a:t>
            </a:r>
            <a:endParaRPr sz="1600" b="1" dirty="0">
              <a:latin typeface="Rajdhani"/>
              <a:ea typeface="Rajdhani"/>
              <a:cs typeface="Rajdhani"/>
              <a:sym typeface="Rajdhani"/>
            </a:endParaRPr>
          </a:p>
        </p:txBody>
      </p:sp>
      <p:sp>
        <p:nvSpPr>
          <p:cNvPr id="680" name="Google Shape;680;p35"/>
          <p:cNvSpPr txBox="1">
            <a:spLocks noGrp="1"/>
          </p:cNvSpPr>
          <p:nvPr>
            <p:ph type="subTitle" idx="2"/>
          </p:nvPr>
        </p:nvSpPr>
        <p:spPr>
          <a:xfrm flipH="1">
            <a:off x="2146947" y="4203085"/>
            <a:ext cx="4571305" cy="84383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Branch: Artificial Intelligence and Machine Learning</a:t>
            </a:r>
            <a:endParaRPr dirty="0"/>
          </a:p>
          <a:p>
            <a:pPr marL="0" lvl="0" indent="0" algn="l" rtl="0">
              <a:lnSpc>
                <a:spcPct val="100000"/>
              </a:lnSpc>
              <a:spcBef>
                <a:spcPts val="0"/>
              </a:spcBef>
              <a:spcAft>
                <a:spcPts val="0"/>
              </a:spcAft>
              <a:buSzPts val="1100"/>
              <a:buNone/>
            </a:pPr>
            <a:r>
              <a:rPr lang="en-US" dirty="0"/>
              <a:t>Semester: 5</a:t>
            </a:r>
            <a:r>
              <a:rPr lang="en-US" baseline="30000" dirty="0"/>
              <a:t>th </a:t>
            </a:r>
            <a:endParaRPr dirty="0"/>
          </a:p>
          <a:p>
            <a:pPr marL="0" lvl="0" indent="0" algn="l" rtl="0">
              <a:lnSpc>
                <a:spcPct val="100000"/>
              </a:lnSpc>
              <a:spcBef>
                <a:spcPts val="0"/>
              </a:spcBef>
              <a:spcAft>
                <a:spcPts val="0"/>
              </a:spcAft>
              <a:buSzPts val="1100"/>
              <a:buNone/>
            </a:pPr>
            <a:r>
              <a:rPr lang="en-US" dirty="0"/>
              <a:t>Department: AIT</a:t>
            </a:r>
            <a:endParaRPr dirty="0"/>
          </a:p>
        </p:txBody>
      </p:sp>
      <p:pic>
        <p:nvPicPr>
          <p:cNvPr id="3" name="Picture 2">
            <a:extLst>
              <a:ext uri="{FF2B5EF4-FFF2-40B4-BE49-F238E27FC236}">
                <a16:creationId xmlns:a16="http://schemas.microsoft.com/office/drawing/2014/main" id="{F5FEE516-9309-4B57-A52A-D8F92F064182}"/>
              </a:ext>
            </a:extLst>
          </p:cNvPr>
          <p:cNvPicPr>
            <a:picLocks noChangeAspect="1"/>
          </p:cNvPicPr>
          <p:nvPr/>
        </p:nvPicPr>
        <p:blipFill>
          <a:blip r:embed="rId4"/>
          <a:stretch>
            <a:fillRect/>
          </a:stretch>
        </p:blipFill>
        <p:spPr>
          <a:xfrm>
            <a:off x="180088" y="1082525"/>
            <a:ext cx="1275083" cy="1700110"/>
          </a:xfrm>
          <a:prstGeom prst="ellipse">
            <a:avLst/>
          </a:prstGeom>
          <a:ln>
            <a:noFill/>
          </a:ln>
          <a:effectLst>
            <a:softEdge rad="112500"/>
          </a:effectLst>
        </p:spPr>
      </p:pic>
      <p:pic>
        <p:nvPicPr>
          <p:cNvPr id="5" name="Picture 4">
            <a:extLst>
              <a:ext uri="{FF2B5EF4-FFF2-40B4-BE49-F238E27FC236}">
                <a16:creationId xmlns:a16="http://schemas.microsoft.com/office/drawing/2014/main" id="{22A5533E-9D05-4A77-A37D-669002804EB1}"/>
              </a:ext>
            </a:extLst>
          </p:cNvPr>
          <p:cNvPicPr>
            <a:picLocks noChangeAspect="1"/>
          </p:cNvPicPr>
          <p:nvPr/>
        </p:nvPicPr>
        <p:blipFill>
          <a:blip r:embed="rId5"/>
          <a:stretch>
            <a:fillRect/>
          </a:stretch>
        </p:blipFill>
        <p:spPr>
          <a:xfrm>
            <a:off x="3055958" y="1038470"/>
            <a:ext cx="972073" cy="1785019"/>
          </a:xfrm>
          <a:prstGeom prst="ellipse">
            <a:avLst/>
          </a:prstGeom>
          <a:ln>
            <a:noFill/>
          </a:ln>
          <a:effectLst>
            <a:softEdge rad="112500"/>
          </a:effectLst>
        </p:spPr>
      </p:pic>
      <p:pic>
        <p:nvPicPr>
          <p:cNvPr id="7" name="Picture 6">
            <a:extLst>
              <a:ext uri="{FF2B5EF4-FFF2-40B4-BE49-F238E27FC236}">
                <a16:creationId xmlns:a16="http://schemas.microsoft.com/office/drawing/2014/main" id="{7EFA4234-91F8-4120-8E0D-66AD83D7A533}"/>
              </a:ext>
            </a:extLst>
          </p:cNvPr>
          <p:cNvPicPr>
            <a:picLocks noChangeAspect="1"/>
          </p:cNvPicPr>
          <p:nvPr/>
        </p:nvPicPr>
        <p:blipFill>
          <a:blip r:embed="rId6"/>
          <a:stretch>
            <a:fillRect/>
          </a:stretch>
        </p:blipFill>
        <p:spPr>
          <a:xfrm>
            <a:off x="5826376" y="1028898"/>
            <a:ext cx="1539884" cy="1647983"/>
          </a:xfrm>
          <a:prstGeom prst="ellipse">
            <a:avLst/>
          </a:prstGeom>
          <a:ln>
            <a:noFill/>
          </a:ln>
          <a:effectLst>
            <a:softEdge rad="112500"/>
          </a:effectLst>
        </p:spPr>
      </p:pic>
      <p:pic>
        <p:nvPicPr>
          <p:cNvPr id="9" name="Picture 8">
            <a:extLst>
              <a:ext uri="{FF2B5EF4-FFF2-40B4-BE49-F238E27FC236}">
                <a16:creationId xmlns:a16="http://schemas.microsoft.com/office/drawing/2014/main" id="{57964830-BB76-4352-A9B8-DEF4A9DE2FB8}"/>
              </a:ext>
            </a:extLst>
          </p:cNvPr>
          <p:cNvPicPr>
            <a:picLocks noChangeAspect="1"/>
          </p:cNvPicPr>
          <p:nvPr/>
        </p:nvPicPr>
        <p:blipFill>
          <a:blip r:embed="rId7"/>
          <a:stretch>
            <a:fillRect/>
          </a:stretch>
        </p:blipFill>
        <p:spPr>
          <a:xfrm>
            <a:off x="946861" y="2858073"/>
            <a:ext cx="1095469" cy="1559598"/>
          </a:xfrm>
          <a:prstGeom prst="ellipse">
            <a:avLst/>
          </a:prstGeom>
          <a:ln>
            <a:noFill/>
          </a:ln>
          <a:effectLst>
            <a:softEdge rad="112500"/>
          </a:effectLst>
        </p:spPr>
      </p:pic>
      <p:pic>
        <p:nvPicPr>
          <p:cNvPr id="11" name="Picture 10">
            <a:extLst>
              <a:ext uri="{FF2B5EF4-FFF2-40B4-BE49-F238E27FC236}">
                <a16:creationId xmlns:a16="http://schemas.microsoft.com/office/drawing/2014/main" id="{6A7AF1B4-C49B-4E3F-9985-9D0B95824118}"/>
              </a:ext>
            </a:extLst>
          </p:cNvPr>
          <p:cNvPicPr>
            <a:picLocks noChangeAspect="1"/>
          </p:cNvPicPr>
          <p:nvPr/>
        </p:nvPicPr>
        <p:blipFill>
          <a:blip r:embed="rId8"/>
          <a:stretch>
            <a:fillRect/>
          </a:stretch>
        </p:blipFill>
        <p:spPr>
          <a:xfrm>
            <a:off x="4584276" y="2728013"/>
            <a:ext cx="1629399" cy="1629399"/>
          </a:xfrm>
          <a:prstGeom prst="ellipse">
            <a:avLst/>
          </a:prstGeom>
          <a:ln>
            <a:noFill/>
          </a:ln>
          <a:effectLst>
            <a:softEdge rad="112500"/>
          </a:effectLst>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84"/>
        <p:cNvGrpSpPr/>
        <p:nvPr/>
      </p:nvGrpSpPr>
      <p:grpSpPr>
        <a:xfrm>
          <a:off x="0" y="0"/>
          <a:ext cx="0" cy="0"/>
          <a:chOff x="0" y="0"/>
          <a:chExt cx="0" cy="0"/>
        </a:xfrm>
      </p:grpSpPr>
      <p:sp>
        <p:nvSpPr>
          <p:cNvPr id="685" name="Google Shape;685;p36"/>
          <p:cNvSpPr txBox="1">
            <a:spLocks noGrp="1"/>
          </p:cNvSpPr>
          <p:nvPr>
            <p:ph type="ctrTitle" idx="4294967295"/>
          </p:nvPr>
        </p:nvSpPr>
        <p:spPr>
          <a:xfrm>
            <a:off x="1958206" y="792044"/>
            <a:ext cx="5227500" cy="24228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5200"/>
              <a:buNone/>
            </a:pPr>
            <a:r>
              <a:rPr lang="en-US" sz="9600"/>
              <a:t>THANKS!</a:t>
            </a:r>
            <a:endParaRPr sz="96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8"/>
        <p:cNvGrpSpPr/>
        <p:nvPr/>
      </p:nvGrpSpPr>
      <p:grpSpPr>
        <a:xfrm>
          <a:off x="0" y="0"/>
          <a:ext cx="0" cy="0"/>
          <a:chOff x="0" y="0"/>
          <a:chExt cx="0" cy="0"/>
        </a:xfrm>
      </p:grpSpPr>
      <p:sp>
        <p:nvSpPr>
          <p:cNvPr id="89" name="Google Shape;89;p18"/>
          <p:cNvSpPr txBox="1"/>
          <p:nvPr/>
        </p:nvSpPr>
        <p:spPr>
          <a:xfrm>
            <a:off x="726232" y="-5"/>
            <a:ext cx="7886700" cy="732300"/>
          </a:xfrm>
          <a:prstGeom prst="rect">
            <a:avLst/>
          </a:prstGeom>
          <a:noFill/>
          <a:ln>
            <a:noFill/>
          </a:ln>
        </p:spPr>
        <p:txBody>
          <a:bodyPr spcFirstLastPara="1" wrap="square" lIns="68575" tIns="34275" rIns="68575" bIns="34275" anchor="ctr" anchorCtr="0">
            <a:noAutofit/>
          </a:bodyPr>
          <a:lstStyle/>
          <a:p>
            <a:pPr marL="0" lvl="0" indent="0" algn="ctr" rtl="0">
              <a:lnSpc>
                <a:spcPct val="90000"/>
              </a:lnSpc>
              <a:spcBef>
                <a:spcPts val="0"/>
              </a:spcBef>
              <a:spcAft>
                <a:spcPts val="0"/>
              </a:spcAft>
              <a:buNone/>
            </a:pPr>
            <a:r>
              <a:rPr lang="en-US" sz="4200" b="1">
                <a:solidFill>
                  <a:srgbClr val="CC0000"/>
                </a:solidFill>
                <a:latin typeface="Times New Roman"/>
                <a:ea typeface="Times New Roman"/>
                <a:cs typeface="Times New Roman"/>
                <a:sym typeface="Times New Roman"/>
              </a:rPr>
              <a:t>Outline</a:t>
            </a:r>
            <a:endParaRPr sz="4200" b="1">
              <a:solidFill>
                <a:srgbClr val="CC0000"/>
              </a:solidFill>
              <a:latin typeface="Times New Roman"/>
              <a:ea typeface="Times New Roman"/>
              <a:cs typeface="Times New Roman"/>
              <a:sym typeface="Times New Roman"/>
            </a:endParaRPr>
          </a:p>
        </p:txBody>
      </p:sp>
      <p:sp>
        <p:nvSpPr>
          <p:cNvPr id="90" name="Google Shape;90;p18"/>
          <p:cNvSpPr txBox="1"/>
          <p:nvPr/>
        </p:nvSpPr>
        <p:spPr>
          <a:xfrm>
            <a:off x="726225" y="881301"/>
            <a:ext cx="7886700" cy="4262100"/>
          </a:xfrm>
          <a:prstGeom prst="rect">
            <a:avLst/>
          </a:prstGeom>
          <a:noFill/>
          <a:ln>
            <a:noFill/>
          </a:ln>
        </p:spPr>
        <p:txBody>
          <a:bodyPr spcFirstLastPara="1" wrap="square" lIns="68575" tIns="34275" rIns="68575" bIns="34275" anchor="t" anchorCtr="0">
            <a:noAutofit/>
          </a:bodyPr>
          <a:lstStyle/>
          <a:p>
            <a:pPr marL="457200" lvl="0" indent="-368300" algn="l" rtl="0">
              <a:lnSpc>
                <a:spcPct val="90000"/>
              </a:lnSpc>
              <a:spcBef>
                <a:spcPts val="0"/>
              </a:spcBef>
              <a:spcAft>
                <a:spcPts val="0"/>
              </a:spcAft>
              <a:buClr>
                <a:srgbClr val="FFFFFF"/>
              </a:buClr>
              <a:buSzPts val="2200"/>
              <a:buFont typeface="Times New Roman"/>
              <a:buAutoNum type="arabicPeriod"/>
            </a:pPr>
            <a:r>
              <a:rPr lang="en-US" sz="2200">
                <a:solidFill>
                  <a:srgbClr val="F3F3F3"/>
                </a:solidFill>
                <a:latin typeface="Times New Roman"/>
                <a:ea typeface="Times New Roman"/>
                <a:cs typeface="Times New Roman"/>
                <a:sym typeface="Times New Roman"/>
              </a:rPr>
              <a:t>Introduction to Project</a:t>
            </a:r>
            <a:endParaRPr sz="2200">
              <a:solidFill>
                <a:srgbClr val="F3F3F3"/>
              </a:solidFill>
              <a:latin typeface="Times New Roman"/>
              <a:ea typeface="Times New Roman"/>
              <a:cs typeface="Times New Roman"/>
              <a:sym typeface="Times New Roman"/>
            </a:endParaRPr>
          </a:p>
          <a:p>
            <a:pPr marL="457200" lvl="0" indent="0" algn="l" rtl="0">
              <a:lnSpc>
                <a:spcPct val="90000"/>
              </a:lnSpc>
              <a:spcBef>
                <a:spcPts val="0"/>
              </a:spcBef>
              <a:spcAft>
                <a:spcPts val="0"/>
              </a:spcAft>
              <a:buNone/>
            </a:pPr>
            <a:endParaRPr sz="300">
              <a:solidFill>
                <a:srgbClr val="F3F3F3"/>
              </a:solidFill>
              <a:latin typeface="Times New Roman"/>
              <a:ea typeface="Times New Roman"/>
              <a:cs typeface="Times New Roman"/>
              <a:sym typeface="Times New Roman"/>
            </a:endParaRPr>
          </a:p>
          <a:p>
            <a:pPr marL="457200" lvl="0" indent="-368300" algn="l" rtl="0">
              <a:lnSpc>
                <a:spcPct val="90000"/>
              </a:lnSpc>
              <a:spcBef>
                <a:spcPts val="800"/>
              </a:spcBef>
              <a:spcAft>
                <a:spcPts val="0"/>
              </a:spcAft>
              <a:buClr>
                <a:srgbClr val="FFFFFF"/>
              </a:buClr>
              <a:buSzPts val="2200"/>
              <a:buFont typeface="Times New Roman"/>
              <a:buAutoNum type="arabicPeriod"/>
            </a:pPr>
            <a:r>
              <a:rPr lang="en-US" sz="2200">
                <a:solidFill>
                  <a:srgbClr val="F3F3F3"/>
                </a:solidFill>
                <a:latin typeface="Times New Roman"/>
                <a:ea typeface="Times New Roman"/>
                <a:cs typeface="Times New Roman"/>
                <a:sym typeface="Times New Roman"/>
              </a:rPr>
              <a:t>Problem Formulation</a:t>
            </a:r>
            <a:endParaRPr sz="2200">
              <a:solidFill>
                <a:srgbClr val="F3F3F3"/>
              </a:solidFill>
              <a:latin typeface="Times New Roman"/>
              <a:ea typeface="Times New Roman"/>
              <a:cs typeface="Times New Roman"/>
              <a:sym typeface="Times New Roman"/>
            </a:endParaRPr>
          </a:p>
          <a:p>
            <a:pPr marL="457200" lvl="0" indent="0" algn="l" rtl="0">
              <a:lnSpc>
                <a:spcPct val="90000"/>
              </a:lnSpc>
              <a:spcBef>
                <a:spcPts val="800"/>
              </a:spcBef>
              <a:spcAft>
                <a:spcPts val="0"/>
              </a:spcAft>
              <a:buNone/>
            </a:pPr>
            <a:endParaRPr sz="300">
              <a:solidFill>
                <a:srgbClr val="F3F3F3"/>
              </a:solidFill>
              <a:latin typeface="Times New Roman"/>
              <a:ea typeface="Times New Roman"/>
              <a:cs typeface="Times New Roman"/>
              <a:sym typeface="Times New Roman"/>
            </a:endParaRPr>
          </a:p>
          <a:p>
            <a:pPr marL="457200" lvl="0" indent="-368300" algn="l" rtl="0">
              <a:lnSpc>
                <a:spcPct val="90000"/>
              </a:lnSpc>
              <a:spcBef>
                <a:spcPts val="800"/>
              </a:spcBef>
              <a:spcAft>
                <a:spcPts val="0"/>
              </a:spcAft>
              <a:buClr>
                <a:srgbClr val="FFFFFF"/>
              </a:buClr>
              <a:buSzPts val="2200"/>
              <a:buFont typeface="Times New Roman"/>
              <a:buAutoNum type="arabicPeriod"/>
            </a:pPr>
            <a:r>
              <a:rPr lang="en-US" sz="2200">
                <a:solidFill>
                  <a:srgbClr val="F3F3F3"/>
                </a:solidFill>
                <a:latin typeface="Times New Roman"/>
                <a:ea typeface="Times New Roman"/>
                <a:cs typeface="Times New Roman"/>
                <a:sym typeface="Times New Roman"/>
              </a:rPr>
              <a:t>Objectives of the work </a:t>
            </a:r>
            <a:endParaRPr sz="2200">
              <a:solidFill>
                <a:srgbClr val="F3F3F3"/>
              </a:solidFill>
              <a:latin typeface="Times New Roman"/>
              <a:ea typeface="Times New Roman"/>
              <a:cs typeface="Times New Roman"/>
              <a:sym typeface="Times New Roman"/>
            </a:endParaRPr>
          </a:p>
          <a:p>
            <a:pPr marL="457200" lvl="0" indent="0" algn="l" rtl="0">
              <a:lnSpc>
                <a:spcPct val="90000"/>
              </a:lnSpc>
              <a:spcBef>
                <a:spcPts val="800"/>
              </a:spcBef>
              <a:spcAft>
                <a:spcPts val="0"/>
              </a:spcAft>
              <a:buNone/>
            </a:pPr>
            <a:endParaRPr sz="300">
              <a:solidFill>
                <a:srgbClr val="F3F3F3"/>
              </a:solidFill>
              <a:latin typeface="Times New Roman"/>
              <a:ea typeface="Times New Roman"/>
              <a:cs typeface="Times New Roman"/>
              <a:sym typeface="Times New Roman"/>
            </a:endParaRPr>
          </a:p>
          <a:p>
            <a:pPr marL="457200" lvl="0" indent="-368300" algn="l" rtl="0">
              <a:lnSpc>
                <a:spcPct val="90000"/>
              </a:lnSpc>
              <a:spcBef>
                <a:spcPts val="800"/>
              </a:spcBef>
              <a:spcAft>
                <a:spcPts val="0"/>
              </a:spcAft>
              <a:buClr>
                <a:srgbClr val="FFFFFF"/>
              </a:buClr>
              <a:buSzPts val="2200"/>
              <a:buFont typeface="Times New Roman"/>
              <a:buAutoNum type="arabicPeriod"/>
            </a:pPr>
            <a:r>
              <a:rPr lang="en-US" sz="2200">
                <a:solidFill>
                  <a:srgbClr val="F3F3F3"/>
                </a:solidFill>
                <a:latin typeface="Times New Roman"/>
                <a:ea typeface="Times New Roman"/>
                <a:cs typeface="Times New Roman"/>
                <a:sym typeface="Times New Roman"/>
              </a:rPr>
              <a:t>Methodology used</a:t>
            </a:r>
            <a:endParaRPr sz="2200">
              <a:solidFill>
                <a:srgbClr val="F3F3F3"/>
              </a:solidFill>
              <a:latin typeface="Times New Roman"/>
              <a:ea typeface="Times New Roman"/>
              <a:cs typeface="Times New Roman"/>
              <a:sym typeface="Times New Roman"/>
            </a:endParaRPr>
          </a:p>
          <a:p>
            <a:pPr marL="457200" lvl="0" indent="0" algn="l" rtl="0">
              <a:lnSpc>
                <a:spcPct val="90000"/>
              </a:lnSpc>
              <a:spcBef>
                <a:spcPts val="800"/>
              </a:spcBef>
              <a:spcAft>
                <a:spcPts val="0"/>
              </a:spcAft>
              <a:buNone/>
            </a:pPr>
            <a:endParaRPr sz="300">
              <a:solidFill>
                <a:srgbClr val="F3F3F3"/>
              </a:solidFill>
              <a:latin typeface="Times New Roman"/>
              <a:ea typeface="Times New Roman"/>
              <a:cs typeface="Times New Roman"/>
              <a:sym typeface="Times New Roman"/>
            </a:endParaRPr>
          </a:p>
          <a:p>
            <a:pPr marL="457200" lvl="0" indent="-368300" algn="l" rtl="0">
              <a:lnSpc>
                <a:spcPct val="90000"/>
              </a:lnSpc>
              <a:spcBef>
                <a:spcPts val="800"/>
              </a:spcBef>
              <a:spcAft>
                <a:spcPts val="0"/>
              </a:spcAft>
              <a:buClr>
                <a:srgbClr val="FFFFFF"/>
              </a:buClr>
              <a:buSzPts val="2200"/>
              <a:buFont typeface="Times New Roman"/>
              <a:buAutoNum type="arabicPeriod"/>
            </a:pPr>
            <a:r>
              <a:rPr lang="en-US" sz="2200">
                <a:solidFill>
                  <a:srgbClr val="F3F3F3"/>
                </a:solidFill>
                <a:latin typeface="Times New Roman"/>
                <a:ea typeface="Times New Roman"/>
                <a:cs typeface="Times New Roman"/>
                <a:sym typeface="Times New Roman"/>
              </a:rPr>
              <a:t>Results and Outputs</a:t>
            </a:r>
            <a:endParaRPr sz="2200">
              <a:solidFill>
                <a:srgbClr val="F3F3F3"/>
              </a:solidFill>
              <a:latin typeface="Times New Roman"/>
              <a:ea typeface="Times New Roman"/>
              <a:cs typeface="Times New Roman"/>
              <a:sym typeface="Times New Roman"/>
            </a:endParaRPr>
          </a:p>
          <a:p>
            <a:pPr marL="457200" lvl="0" indent="0" algn="l" rtl="0">
              <a:lnSpc>
                <a:spcPct val="90000"/>
              </a:lnSpc>
              <a:spcBef>
                <a:spcPts val="800"/>
              </a:spcBef>
              <a:spcAft>
                <a:spcPts val="0"/>
              </a:spcAft>
              <a:buNone/>
            </a:pPr>
            <a:endParaRPr sz="300">
              <a:solidFill>
                <a:srgbClr val="F3F3F3"/>
              </a:solidFill>
              <a:latin typeface="Times New Roman"/>
              <a:ea typeface="Times New Roman"/>
              <a:cs typeface="Times New Roman"/>
              <a:sym typeface="Times New Roman"/>
            </a:endParaRPr>
          </a:p>
          <a:p>
            <a:pPr marL="457200" lvl="0" indent="-368300" algn="l" rtl="0">
              <a:lnSpc>
                <a:spcPct val="90000"/>
              </a:lnSpc>
              <a:spcBef>
                <a:spcPts val="800"/>
              </a:spcBef>
              <a:spcAft>
                <a:spcPts val="0"/>
              </a:spcAft>
              <a:buClr>
                <a:srgbClr val="FFFFFF"/>
              </a:buClr>
              <a:buSzPts val="2200"/>
              <a:buFont typeface="Times New Roman"/>
              <a:buAutoNum type="arabicPeriod"/>
            </a:pPr>
            <a:r>
              <a:rPr lang="en-US" sz="2200">
                <a:solidFill>
                  <a:srgbClr val="F3F3F3"/>
                </a:solidFill>
                <a:latin typeface="Times New Roman"/>
                <a:ea typeface="Times New Roman"/>
                <a:cs typeface="Times New Roman"/>
                <a:sym typeface="Times New Roman"/>
              </a:rPr>
              <a:t>Conclusion</a:t>
            </a:r>
            <a:endParaRPr sz="2200">
              <a:solidFill>
                <a:srgbClr val="F3F3F3"/>
              </a:solidFill>
              <a:latin typeface="Times New Roman"/>
              <a:ea typeface="Times New Roman"/>
              <a:cs typeface="Times New Roman"/>
              <a:sym typeface="Times New Roman"/>
            </a:endParaRPr>
          </a:p>
          <a:p>
            <a:pPr marL="457200" lvl="0" indent="0" algn="l" rtl="0">
              <a:lnSpc>
                <a:spcPct val="90000"/>
              </a:lnSpc>
              <a:spcBef>
                <a:spcPts val="800"/>
              </a:spcBef>
              <a:spcAft>
                <a:spcPts val="0"/>
              </a:spcAft>
              <a:buNone/>
            </a:pPr>
            <a:endParaRPr sz="300">
              <a:solidFill>
                <a:srgbClr val="F3F3F3"/>
              </a:solidFill>
              <a:latin typeface="Times New Roman"/>
              <a:ea typeface="Times New Roman"/>
              <a:cs typeface="Times New Roman"/>
              <a:sym typeface="Times New Roman"/>
            </a:endParaRPr>
          </a:p>
          <a:p>
            <a:pPr marL="457200" lvl="0" indent="-368300" algn="l" rtl="0">
              <a:lnSpc>
                <a:spcPct val="90000"/>
              </a:lnSpc>
              <a:spcBef>
                <a:spcPts val="800"/>
              </a:spcBef>
              <a:spcAft>
                <a:spcPts val="0"/>
              </a:spcAft>
              <a:buClr>
                <a:srgbClr val="FFFFFF"/>
              </a:buClr>
              <a:buSzPts val="2200"/>
              <a:buFont typeface="Times New Roman"/>
              <a:buAutoNum type="arabicPeriod"/>
            </a:pPr>
            <a:r>
              <a:rPr lang="en-US" sz="2200">
                <a:solidFill>
                  <a:srgbClr val="F3F3F3"/>
                </a:solidFill>
                <a:latin typeface="Times New Roman"/>
                <a:ea typeface="Times New Roman"/>
                <a:cs typeface="Times New Roman"/>
                <a:sym typeface="Times New Roman"/>
              </a:rPr>
              <a:t>Future Scope</a:t>
            </a:r>
            <a:endParaRPr sz="2200">
              <a:solidFill>
                <a:srgbClr val="F3F3F3"/>
              </a:solidFill>
              <a:latin typeface="Times New Roman"/>
              <a:ea typeface="Times New Roman"/>
              <a:cs typeface="Times New Roman"/>
              <a:sym typeface="Times New Roman"/>
            </a:endParaRPr>
          </a:p>
          <a:p>
            <a:pPr marL="457200" lvl="0" indent="0" algn="l" rtl="0">
              <a:lnSpc>
                <a:spcPct val="90000"/>
              </a:lnSpc>
              <a:spcBef>
                <a:spcPts val="800"/>
              </a:spcBef>
              <a:spcAft>
                <a:spcPts val="0"/>
              </a:spcAft>
              <a:buNone/>
            </a:pPr>
            <a:endParaRPr sz="300">
              <a:solidFill>
                <a:srgbClr val="F3F3F3"/>
              </a:solidFill>
              <a:latin typeface="Times New Roman"/>
              <a:ea typeface="Times New Roman"/>
              <a:cs typeface="Times New Roman"/>
              <a:sym typeface="Times New Roman"/>
            </a:endParaRPr>
          </a:p>
          <a:p>
            <a:pPr marL="457200" lvl="0" indent="-368300" algn="l" rtl="0">
              <a:lnSpc>
                <a:spcPct val="90000"/>
              </a:lnSpc>
              <a:spcBef>
                <a:spcPts val="800"/>
              </a:spcBef>
              <a:spcAft>
                <a:spcPts val="0"/>
              </a:spcAft>
              <a:buClr>
                <a:srgbClr val="FFFFFF"/>
              </a:buClr>
              <a:buSzPts val="2200"/>
              <a:buFont typeface="Times New Roman"/>
              <a:buAutoNum type="arabicPeriod"/>
            </a:pPr>
            <a:r>
              <a:rPr lang="en-US" sz="2200">
                <a:solidFill>
                  <a:srgbClr val="F3F3F3"/>
                </a:solidFill>
                <a:latin typeface="Times New Roman"/>
                <a:ea typeface="Times New Roman"/>
                <a:cs typeface="Times New Roman"/>
                <a:sym typeface="Times New Roman"/>
              </a:rPr>
              <a:t>References</a:t>
            </a:r>
            <a:endParaRPr sz="2200">
              <a:solidFill>
                <a:srgbClr val="F3F3F3"/>
              </a:solidFill>
              <a:latin typeface="Fira Sans Condensed Light"/>
              <a:ea typeface="Fira Sans Condensed Light"/>
              <a:cs typeface="Fira Sans Condensed Light"/>
              <a:sym typeface="Fira Sans Condensed Light"/>
            </a:endParaRPr>
          </a:p>
          <a:p>
            <a:pPr marL="177800" lvl="0" indent="-38100" algn="l" rtl="0">
              <a:lnSpc>
                <a:spcPct val="90000"/>
              </a:lnSpc>
              <a:spcBef>
                <a:spcPts val="800"/>
              </a:spcBef>
              <a:spcAft>
                <a:spcPts val="0"/>
              </a:spcAft>
              <a:buNone/>
            </a:pPr>
            <a:endParaRPr sz="1100">
              <a:solidFill>
                <a:srgbClr val="F3F3F3"/>
              </a:solidFill>
              <a:latin typeface="Fira Sans Condensed Light"/>
              <a:ea typeface="Fira Sans Condensed Light"/>
              <a:cs typeface="Fira Sans Condensed Light"/>
              <a:sym typeface="Fira Sans Condensed Light"/>
            </a:endParaRPr>
          </a:p>
          <a:p>
            <a:pPr marL="177800" lvl="0" indent="-38100" algn="l" rtl="0">
              <a:lnSpc>
                <a:spcPct val="90000"/>
              </a:lnSpc>
              <a:spcBef>
                <a:spcPts val="800"/>
              </a:spcBef>
              <a:spcAft>
                <a:spcPts val="0"/>
              </a:spcAft>
              <a:buNone/>
            </a:pPr>
            <a:endParaRPr sz="1100">
              <a:solidFill>
                <a:srgbClr val="F3F3F3"/>
              </a:solidFill>
              <a:latin typeface="Fira Sans Condensed Light"/>
              <a:ea typeface="Fira Sans Condensed Light"/>
              <a:cs typeface="Fira Sans Condensed Light"/>
              <a:sym typeface="Fira Sans Condensed Ligh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4"/>
        <p:cNvGrpSpPr/>
        <p:nvPr/>
      </p:nvGrpSpPr>
      <p:grpSpPr>
        <a:xfrm>
          <a:off x="0" y="0"/>
          <a:ext cx="0" cy="0"/>
          <a:chOff x="0" y="0"/>
          <a:chExt cx="0" cy="0"/>
        </a:xfrm>
      </p:grpSpPr>
      <p:sp>
        <p:nvSpPr>
          <p:cNvPr id="95" name="Google Shape;95;p19"/>
          <p:cNvSpPr txBox="1">
            <a:spLocks noGrp="1"/>
          </p:cNvSpPr>
          <p:nvPr>
            <p:ph type="title"/>
          </p:nvPr>
        </p:nvSpPr>
        <p:spPr>
          <a:xfrm>
            <a:off x="5985953" y="1018825"/>
            <a:ext cx="2727000" cy="4215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1400"/>
              <a:buNone/>
            </a:pPr>
            <a:r>
              <a:rPr lang="en-US"/>
              <a:t>PROBLEM DEFINITION</a:t>
            </a:r>
            <a:endParaRPr/>
          </a:p>
        </p:txBody>
      </p:sp>
      <p:sp>
        <p:nvSpPr>
          <p:cNvPr id="96" name="Google Shape;96;p19"/>
          <p:cNvSpPr txBox="1">
            <a:spLocks noGrp="1"/>
          </p:cNvSpPr>
          <p:nvPr>
            <p:ph type="subTitle" idx="1"/>
          </p:nvPr>
        </p:nvSpPr>
        <p:spPr>
          <a:xfrm>
            <a:off x="841350" y="1620275"/>
            <a:ext cx="7461300" cy="3162000"/>
          </a:xfrm>
          <a:prstGeom prst="rect">
            <a:avLst/>
          </a:prstGeom>
          <a:noFill/>
          <a:ln>
            <a:noFill/>
          </a:ln>
        </p:spPr>
        <p:txBody>
          <a:bodyPr spcFirstLastPara="1" wrap="square" lIns="91425" tIns="91425" rIns="91425" bIns="91425" anchor="t" anchorCtr="0">
            <a:noAutofit/>
          </a:bodyPr>
          <a:lstStyle/>
          <a:p>
            <a:pPr marL="0" lvl="0" indent="-6350" algn="l" rtl="0">
              <a:lnSpc>
                <a:spcPct val="122500"/>
              </a:lnSpc>
              <a:spcBef>
                <a:spcPts val="0"/>
              </a:spcBef>
              <a:spcAft>
                <a:spcPts val="0"/>
              </a:spcAft>
              <a:buNone/>
            </a:pPr>
            <a:r>
              <a:rPr lang="en-US">
                <a:solidFill>
                  <a:srgbClr val="FFF2CC"/>
                </a:solidFill>
                <a:latin typeface="Times New Roman"/>
                <a:ea typeface="Times New Roman"/>
                <a:cs typeface="Times New Roman"/>
                <a:sym typeface="Times New Roman"/>
              </a:rPr>
              <a:t>Pollution is one of the serious threats in our society. There are three major types of pollution, </a:t>
            </a:r>
            <a:r>
              <a:rPr lang="en-US" b="1" u="sng">
                <a:solidFill>
                  <a:srgbClr val="FFF2CC"/>
                </a:solidFill>
                <a:latin typeface="Times New Roman"/>
                <a:ea typeface="Times New Roman"/>
                <a:cs typeface="Times New Roman"/>
                <a:sym typeface="Times New Roman"/>
              </a:rPr>
              <a:t>air pollution, water pollution and land pollution.</a:t>
            </a:r>
            <a:r>
              <a:rPr lang="en-US">
                <a:solidFill>
                  <a:srgbClr val="FFF2CC"/>
                </a:solidFill>
                <a:latin typeface="Times New Roman"/>
                <a:ea typeface="Times New Roman"/>
                <a:cs typeface="Times New Roman"/>
                <a:sym typeface="Times New Roman"/>
              </a:rPr>
              <a:t> The rising level of pollution around the globe is becoming one of a major concern of common people, political parties and environmentalists. </a:t>
            </a:r>
            <a:endParaRPr>
              <a:solidFill>
                <a:srgbClr val="FFF2CC"/>
              </a:solidFill>
              <a:latin typeface="Times New Roman"/>
              <a:ea typeface="Times New Roman"/>
              <a:cs typeface="Times New Roman"/>
              <a:sym typeface="Times New Roman"/>
            </a:endParaRPr>
          </a:p>
          <a:p>
            <a:pPr marL="0" lvl="0" indent="-6350" algn="l" rtl="0">
              <a:lnSpc>
                <a:spcPct val="122500"/>
              </a:lnSpc>
              <a:spcBef>
                <a:spcPts val="1835"/>
              </a:spcBef>
              <a:spcAft>
                <a:spcPts val="0"/>
              </a:spcAft>
              <a:buNone/>
            </a:pPr>
            <a:r>
              <a:rPr lang="en-US">
                <a:solidFill>
                  <a:srgbClr val="FFF2CC"/>
                </a:solidFill>
                <a:latin typeface="Times New Roman"/>
                <a:ea typeface="Times New Roman"/>
                <a:cs typeface="Times New Roman"/>
                <a:sym typeface="Times New Roman"/>
              </a:rPr>
              <a:t>A lot of efforts have been made to reduce the air and water pollution levels and various initiatives like Clean India are put forward to reduce land pollution in India. Presently around 5.25 trillion litter objects are present in the oceans, this quantity is steadily increasing with every pass of day.</a:t>
            </a:r>
            <a:endParaRPr>
              <a:solidFill>
                <a:srgbClr val="FFF2CC"/>
              </a:solidFill>
              <a:latin typeface="Times New Roman"/>
              <a:ea typeface="Times New Roman"/>
              <a:cs typeface="Times New Roman"/>
              <a:sym typeface="Times New Roman"/>
            </a:endParaRPr>
          </a:p>
          <a:p>
            <a:pPr marL="0" lvl="0" indent="-6350" algn="l" rtl="0">
              <a:lnSpc>
                <a:spcPct val="122500"/>
              </a:lnSpc>
              <a:spcBef>
                <a:spcPts val="1835"/>
              </a:spcBef>
              <a:spcAft>
                <a:spcPts val="0"/>
              </a:spcAft>
              <a:buNone/>
            </a:pPr>
            <a:r>
              <a:rPr lang="en-US">
                <a:solidFill>
                  <a:srgbClr val="FFF2CC"/>
                </a:solidFill>
                <a:latin typeface="Times New Roman"/>
                <a:ea typeface="Times New Roman"/>
                <a:cs typeface="Times New Roman"/>
                <a:sym typeface="Times New Roman"/>
              </a:rPr>
              <a:t>Detection of waste in the water is not a new issue and researchers of different domains like civil engineers, biomedical, etc. have contributed to different aspects of this issue. Presently when most our daily world problems are tried to be solved with help of AI why not try to find a solution to this problem as well.</a:t>
            </a:r>
            <a:endParaRPr sz="1500">
              <a:solidFill>
                <a:srgbClr val="FFF2CC"/>
              </a:solidFill>
              <a:latin typeface="Times New Roman"/>
              <a:ea typeface="Times New Roman"/>
              <a:cs typeface="Times New Roman"/>
              <a:sym typeface="Times New Roman"/>
            </a:endParaRPr>
          </a:p>
          <a:p>
            <a:pPr marL="0" lvl="0" indent="-6350" algn="l" rtl="0">
              <a:lnSpc>
                <a:spcPct val="122500"/>
              </a:lnSpc>
              <a:spcBef>
                <a:spcPts val="1835"/>
              </a:spcBef>
              <a:spcAft>
                <a:spcPts val="1835"/>
              </a:spcAft>
              <a:buNone/>
            </a:pPr>
            <a:endParaRPr sz="1500" b="1">
              <a:solidFill>
                <a:srgbClr val="FFF2CC"/>
              </a:solidFill>
              <a:latin typeface="Roboto"/>
              <a:ea typeface="Roboto"/>
              <a:cs typeface="Roboto"/>
              <a:sym typeface="Roboto"/>
            </a:endParaRPr>
          </a:p>
        </p:txBody>
      </p:sp>
      <p:sp>
        <p:nvSpPr>
          <p:cNvPr id="97" name="Google Shape;97;p19"/>
          <p:cNvSpPr txBox="1">
            <a:spLocks noGrp="1"/>
          </p:cNvSpPr>
          <p:nvPr>
            <p:ph type="title" idx="6"/>
          </p:nvPr>
        </p:nvSpPr>
        <p:spPr>
          <a:xfrm>
            <a:off x="541000" y="272075"/>
            <a:ext cx="5098200" cy="781200"/>
          </a:xfrm>
          <a:prstGeom prst="rect">
            <a:avLst/>
          </a:prstGeom>
          <a:noFill/>
          <a:ln>
            <a:noFill/>
          </a:ln>
        </p:spPr>
        <p:txBody>
          <a:bodyPr spcFirstLastPara="1" wrap="square" lIns="91425" tIns="91425" rIns="91425" bIns="91425" anchor="ctr" anchorCtr="0">
            <a:noAutofit/>
          </a:bodyPr>
          <a:lstStyle/>
          <a:p>
            <a:pPr marL="0" marR="0" lvl="0" indent="0" algn="l" rtl="0">
              <a:lnSpc>
                <a:spcPct val="90000"/>
              </a:lnSpc>
              <a:spcBef>
                <a:spcPts val="0"/>
              </a:spcBef>
              <a:spcAft>
                <a:spcPts val="0"/>
              </a:spcAft>
              <a:buClr>
                <a:schemeClr val="dk1"/>
              </a:buClr>
              <a:buSzPts val="3300"/>
              <a:buFont typeface="Calibri"/>
              <a:buNone/>
            </a:pPr>
            <a:r>
              <a:rPr lang="en-US" sz="3200">
                <a:solidFill>
                  <a:schemeClr val="lt2"/>
                </a:solidFill>
              </a:rPr>
              <a:t>Introduction to Project</a:t>
            </a:r>
            <a:endParaRPr sz="3200">
              <a:solidFill>
                <a:schemeClr val="lt2"/>
              </a:solidFill>
            </a:endParaRPr>
          </a:p>
          <a:p>
            <a:pPr marL="0" lvl="0" indent="0" algn="l" rtl="0">
              <a:lnSpc>
                <a:spcPct val="100000"/>
              </a:lnSpc>
              <a:spcBef>
                <a:spcPts val="0"/>
              </a:spcBef>
              <a:spcAft>
                <a:spcPts val="0"/>
              </a:spcAft>
              <a:buSzPts val="1400"/>
              <a:buNone/>
            </a:pPr>
            <a:endParaRPr/>
          </a:p>
        </p:txBody>
      </p:sp>
      <p:sp>
        <p:nvSpPr>
          <p:cNvPr id="98" name="Google Shape;98;p19"/>
          <p:cNvSpPr txBox="1">
            <a:spLocks noGrp="1"/>
          </p:cNvSpPr>
          <p:nvPr>
            <p:ph type="title" idx="9"/>
          </p:nvPr>
        </p:nvSpPr>
        <p:spPr>
          <a:xfrm>
            <a:off x="5197962" y="1126025"/>
            <a:ext cx="600000" cy="4215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4800"/>
              <a:buNone/>
            </a:pPr>
            <a:r>
              <a:rPr lang="en-US"/>
              <a:t>01</a:t>
            </a:r>
            <a:endParaRPr/>
          </a:p>
        </p:txBody>
      </p:sp>
      <p:cxnSp>
        <p:nvCxnSpPr>
          <p:cNvPr id="99" name="Google Shape;99;p19"/>
          <p:cNvCxnSpPr/>
          <p:nvPr/>
        </p:nvCxnSpPr>
        <p:spPr>
          <a:xfrm>
            <a:off x="450637" y="167520"/>
            <a:ext cx="0" cy="630600"/>
          </a:xfrm>
          <a:prstGeom prst="straightConnector1">
            <a:avLst/>
          </a:prstGeom>
          <a:noFill/>
          <a:ln w="19050" cap="flat" cmpd="sng">
            <a:solidFill>
              <a:srgbClr val="F3F3F3"/>
            </a:solidFill>
            <a:prstDash val="solid"/>
            <a:round/>
            <a:headEnd type="oval" w="med" len="med"/>
            <a:tailEnd type="oval" w="med" len="med"/>
          </a:ln>
        </p:spPr>
      </p:cxnSp>
      <p:cxnSp>
        <p:nvCxnSpPr>
          <p:cNvPr id="100" name="Google Shape;100;p19"/>
          <p:cNvCxnSpPr/>
          <p:nvPr/>
        </p:nvCxnSpPr>
        <p:spPr>
          <a:xfrm>
            <a:off x="5891938" y="916928"/>
            <a:ext cx="0" cy="630600"/>
          </a:xfrm>
          <a:prstGeom prst="straightConnector1">
            <a:avLst/>
          </a:prstGeom>
          <a:noFill/>
          <a:ln w="19050" cap="flat" cmpd="sng">
            <a:solidFill>
              <a:srgbClr val="F3F3F3"/>
            </a:solidFill>
            <a:prstDash val="solid"/>
            <a:round/>
            <a:headEnd type="oval" w="med" len="med"/>
            <a:tailEnd type="oval" w="med" len="med"/>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4"/>
        <p:cNvGrpSpPr/>
        <p:nvPr/>
      </p:nvGrpSpPr>
      <p:grpSpPr>
        <a:xfrm>
          <a:off x="0" y="0"/>
          <a:ext cx="0" cy="0"/>
          <a:chOff x="0" y="0"/>
          <a:chExt cx="0" cy="0"/>
        </a:xfrm>
      </p:grpSpPr>
      <p:sp>
        <p:nvSpPr>
          <p:cNvPr id="105" name="Google Shape;105;p20"/>
          <p:cNvSpPr txBox="1">
            <a:spLocks noGrp="1"/>
          </p:cNvSpPr>
          <p:nvPr>
            <p:ph type="title" idx="6"/>
          </p:nvPr>
        </p:nvSpPr>
        <p:spPr>
          <a:xfrm>
            <a:off x="590550" y="378000"/>
            <a:ext cx="5098200" cy="781200"/>
          </a:xfrm>
          <a:prstGeom prst="rect">
            <a:avLst/>
          </a:prstGeom>
          <a:noFill/>
          <a:ln>
            <a:noFill/>
          </a:ln>
        </p:spPr>
        <p:txBody>
          <a:bodyPr spcFirstLastPara="1" wrap="square" lIns="91425" tIns="91425" rIns="91425" bIns="91425" anchor="ctr" anchorCtr="0">
            <a:noAutofit/>
          </a:bodyPr>
          <a:lstStyle/>
          <a:p>
            <a:pPr marL="0" marR="0" lvl="0" indent="0" algn="l" rtl="0">
              <a:lnSpc>
                <a:spcPct val="90000"/>
              </a:lnSpc>
              <a:spcBef>
                <a:spcPts val="0"/>
              </a:spcBef>
              <a:spcAft>
                <a:spcPts val="0"/>
              </a:spcAft>
              <a:buSzPts val="3300"/>
              <a:buNone/>
            </a:pPr>
            <a:r>
              <a:rPr lang="en-US" sz="3200">
                <a:solidFill>
                  <a:schemeClr val="lt2"/>
                </a:solidFill>
              </a:rPr>
              <a:t>Introduction to Project</a:t>
            </a:r>
            <a:endParaRPr sz="3200">
              <a:solidFill>
                <a:schemeClr val="lt2"/>
              </a:solidFill>
            </a:endParaRPr>
          </a:p>
          <a:p>
            <a:pPr marL="0" lvl="0" indent="0" algn="l" rtl="0">
              <a:lnSpc>
                <a:spcPct val="100000"/>
              </a:lnSpc>
              <a:spcBef>
                <a:spcPts val="0"/>
              </a:spcBef>
              <a:spcAft>
                <a:spcPts val="0"/>
              </a:spcAft>
              <a:buSzPts val="1400"/>
              <a:buNone/>
            </a:pPr>
            <a:endParaRPr/>
          </a:p>
        </p:txBody>
      </p:sp>
      <p:cxnSp>
        <p:nvCxnSpPr>
          <p:cNvPr id="106" name="Google Shape;106;p20"/>
          <p:cNvCxnSpPr/>
          <p:nvPr/>
        </p:nvCxnSpPr>
        <p:spPr>
          <a:xfrm>
            <a:off x="326687" y="377995"/>
            <a:ext cx="0" cy="630600"/>
          </a:xfrm>
          <a:prstGeom prst="straightConnector1">
            <a:avLst/>
          </a:prstGeom>
          <a:noFill/>
          <a:ln w="19050" cap="flat" cmpd="sng">
            <a:solidFill>
              <a:srgbClr val="F3F3F3"/>
            </a:solidFill>
            <a:prstDash val="solid"/>
            <a:round/>
            <a:headEnd type="oval" w="med" len="med"/>
            <a:tailEnd type="oval" w="med" len="med"/>
          </a:ln>
        </p:spPr>
      </p:cxnSp>
      <p:sp>
        <p:nvSpPr>
          <p:cNvPr id="107" name="Google Shape;107;p20"/>
          <p:cNvSpPr txBox="1">
            <a:spLocks noGrp="1"/>
          </p:cNvSpPr>
          <p:nvPr>
            <p:ph type="title" idx="2"/>
          </p:nvPr>
        </p:nvSpPr>
        <p:spPr>
          <a:xfrm>
            <a:off x="1811675" y="1220688"/>
            <a:ext cx="2727000" cy="781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1400"/>
              <a:buNone/>
            </a:pPr>
            <a:r>
              <a:rPr lang="en-US"/>
              <a:t>Project Overview</a:t>
            </a:r>
            <a:endParaRPr/>
          </a:p>
        </p:txBody>
      </p:sp>
      <p:sp>
        <p:nvSpPr>
          <p:cNvPr id="108" name="Google Shape;108;p20"/>
          <p:cNvSpPr txBox="1">
            <a:spLocks noGrp="1"/>
          </p:cNvSpPr>
          <p:nvPr>
            <p:ph type="title" idx="14"/>
          </p:nvPr>
        </p:nvSpPr>
        <p:spPr>
          <a:xfrm>
            <a:off x="937325" y="1436626"/>
            <a:ext cx="600000" cy="4215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4800"/>
              <a:buNone/>
            </a:pPr>
            <a:r>
              <a:rPr lang="en-US"/>
              <a:t>02</a:t>
            </a:r>
            <a:endParaRPr/>
          </a:p>
        </p:txBody>
      </p:sp>
      <p:cxnSp>
        <p:nvCxnSpPr>
          <p:cNvPr id="109" name="Google Shape;109;p20"/>
          <p:cNvCxnSpPr/>
          <p:nvPr/>
        </p:nvCxnSpPr>
        <p:spPr>
          <a:xfrm>
            <a:off x="1674488" y="1326516"/>
            <a:ext cx="0" cy="630600"/>
          </a:xfrm>
          <a:prstGeom prst="straightConnector1">
            <a:avLst/>
          </a:prstGeom>
          <a:noFill/>
          <a:ln w="19050" cap="flat" cmpd="sng">
            <a:solidFill>
              <a:srgbClr val="F3F3F3"/>
            </a:solidFill>
            <a:prstDash val="solid"/>
            <a:round/>
            <a:headEnd type="oval" w="med" len="med"/>
            <a:tailEnd type="oval" w="med" len="med"/>
          </a:ln>
        </p:spPr>
      </p:cxnSp>
      <p:sp>
        <p:nvSpPr>
          <p:cNvPr id="110" name="Google Shape;110;p20"/>
          <p:cNvSpPr txBox="1"/>
          <p:nvPr/>
        </p:nvSpPr>
        <p:spPr>
          <a:xfrm>
            <a:off x="466375" y="2268100"/>
            <a:ext cx="4354800" cy="2268000"/>
          </a:xfrm>
          <a:prstGeom prst="rect">
            <a:avLst/>
          </a:prstGeom>
          <a:noFill/>
          <a:ln>
            <a:noFill/>
          </a:ln>
        </p:spPr>
        <p:txBody>
          <a:bodyPr spcFirstLastPara="1" wrap="square" lIns="91425" tIns="91425" rIns="91425" bIns="91425" anchor="t" anchorCtr="0">
            <a:noAutofit/>
          </a:bodyPr>
          <a:lstStyle/>
          <a:p>
            <a:pPr marL="0" lvl="0" indent="-6350" algn="l" rtl="0">
              <a:lnSpc>
                <a:spcPct val="122500"/>
              </a:lnSpc>
              <a:spcBef>
                <a:spcPts val="0"/>
              </a:spcBef>
              <a:spcAft>
                <a:spcPts val="0"/>
              </a:spcAft>
              <a:buNone/>
            </a:pPr>
            <a:r>
              <a:rPr lang="en-US">
                <a:solidFill>
                  <a:srgbClr val="FFF2CC"/>
                </a:solidFill>
                <a:latin typeface="Times New Roman"/>
                <a:ea typeface="Times New Roman"/>
                <a:cs typeface="Times New Roman"/>
                <a:sym typeface="Times New Roman"/>
              </a:rPr>
              <a:t>In this project we have applied a deep learning based object detection model. This proposed model detects and classifies the different pollutants and harmful waste in water bodies as well as on land. </a:t>
            </a:r>
            <a:endParaRPr>
              <a:solidFill>
                <a:srgbClr val="FFF2CC"/>
              </a:solidFill>
              <a:latin typeface="Times New Roman"/>
              <a:ea typeface="Times New Roman"/>
              <a:cs typeface="Times New Roman"/>
              <a:sym typeface="Times New Roman"/>
            </a:endParaRPr>
          </a:p>
          <a:p>
            <a:pPr marL="0" lvl="0" indent="-6350" algn="l" rtl="0">
              <a:lnSpc>
                <a:spcPct val="122500"/>
              </a:lnSpc>
              <a:spcBef>
                <a:spcPts val="1835"/>
              </a:spcBef>
              <a:spcAft>
                <a:spcPts val="1835"/>
              </a:spcAft>
              <a:buNone/>
            </a:pPr>
            <a:r>
              <a:rPr lang="en-US">
                <a:solidFill>
                  <a:srgbClr val="FFF2CC"/>
                </a:solidFill>
                <a:latin typeface="Times New Roman"/>
                <a:ea typeface="Times New Roman"/>
                <a:cs typeface="Times New Roman"/>
                <a:sym typeface="Times New Roman"/>
              </a:rPr>
              <a:t> In this project, we will train a Convolutional neural network to classify images into different types of waste materials which help us further in achieving the above goal.</a:t>
            </a:r>
            <a:endParaRPr sz="1600">
              <a:solidFill>
                <a:srgbClr val="FFF2CC"/>
              </a:solidFill>
              <a:latin typeface="Fira Sans Condensed Light"/>
              <a:ea typeface="Fira Sans Condensed Light"/>
              <a:cs typeface="Fira Sans Condensed Light"/>
              <a:sym typeface="Fira Sans Condensed Light"/>
            </a:endParaRPr>
          </a:p>
        </p:txBody>
      </p:sp>
      <p:sp>
        <p:nvSpPr>
          <p:cNvPr id="111" name="Google Shape;111;p20"/>
          <p:cNvSpPr txBox="1">
            <a:spLocks noGrp="1"/>
          </p:cNvSpPr>
          <p:nvPr>
            <p:ph type="title" idx="2"/>
          </p:nvPr>
        </p:nvSpPr>
        <p:spPr>
          <a:xfrm>
            <a:off x="5979725" y="1326513"/>
            <a:ext cx="2727000" cy="781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1400"/>
              <a:buNone/>
            </a:pPr>
            <a:r>
              <a:rPr lang="en-US"/>
              <a:t>Specifications</a:t>
            </a:r>
            <a:endParaRPr/>
          </a:p>
        </p:txBody>
      </p:sp>
      <p:sp>
        <p:nvSpPr>
          <p:cNvPr id="112" name="Google Shape;112;p20"/>
          <p:cNvSpPr txBox="1">
            <a:spLocks noGrp="1"/>
          </p:cNvSpPr>
          <p:nvPr>
            <p:ph type="title" idx="14"/>
          </p:nvPr>
        </p:nvSpPr>
        <p:spPr>
          <a:xfrm>
            <a:off x="5105375" y="1542451"/>
            <a:ext cx="600000" cy="4215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4800"/>
              <a:buNone/>
            </a:pPr>
            <a:r>
              <a:rPr lang="en-US"/>
              <a:t>03</a:t>
            </a:r>
            <a:endParaRPr/>
          </a:p>
        </p:txBody>
      </p:sp>
      <p:cxnSp>
        <p:nvCxnSpPr>
          <p:cNvPr id="113" name="Google Shape;113;p20"/>
          <p:cNvCxnSpPr/>
          <p:nvPr/>
        </p:nvCxnSpPr>
        <p:spPr>
          <a:xfrm>
            <a:off x="5842538" y="1432341"/>
            <a:ext cx="0" cy="630600"/>
          </a:xfrm>
          <a:prstGeom prst="straightConnector1">
            <a:avLst/>
          </a:prstGeom>
          <a:noFill/>
          <a:ln w="19050" cap="flat" cmpd="sng">
            <a:solidFill>
              <a:srgbClr val="F3F3F3"/>
            </a:solidFill>
            <a:prstDash val="solid"/>
            <a:round/>
            <a:headEnd type="oval" w="med" len="med"/>
            <a:tailEnd type="oval" w="med" len="med"/>
          </a:ln>
        </p:spPr>
      </p:cxnSp>
      <p:sp>
        <p:nvSpPr>
          <p:cNvPr id="114" name="Google Shape;114;p20"/>
          <p:cNvSpPr txBox="1"/>
          <p:nvPr/>
        </p:nvSpPr>
        <p:spPr>
          <a:xfrm>
            <a:off x="5688750" y="2150350"/>
            <a:ext cx="3228900" cy="2503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800" b="1" u="sng">
                <a:solidFill>
                  <a:srgbClr val="FCE5CD"/>
                </a:solidFill>
                <a:latin typeface="Times New Roman"/>
                <a:ea typeface="Times New Roman"/>
                <a:cs typeface="Times New Roman"/>
                <a:sym typeface="Times New Roman"/>
              </a:rPr>
              <a:t>Hardware Specifications</a:t>
            </a:r>
            <a:endParaRPr sz="1800" b="1" u="sng">
              <a:solidFill>
                <a:srgbClr val="FCE5CD"/>
              </a:solidFill>
              <a:latin typeface="Times New Roman"/>
              <a:ea typeface="Times New Roman"/>
              <a:cs typeface="Times New Roman"/>
              <a:sym typeface="Times New Roman"/>
            </a:endParaRPr>
          </a:p>
          <a:p>
            <a:pPr marL="0" lvl="0" indent="0" algn="l" rtl="0">
              <a:spcBef>
                <a:spcPts val="0"/>
              </a:spcBef>
              <a:spcAft>
                <a:spcPts val="0"/>
              </a:spcAft>
              <a:buNone/>
            </a:pPr>
            <a:r>
              <a:rPr lang="en-US">
                <a:solidFill>
                  <a:srgbClr val="FCE5CD"/>
                </a:solidFill>
                <a:latin typeface="Times New Roman"/>
                <a:ea typeface="Times New Roman"/>
                <a:cs typeface="Times New Roman"/>
                <a:sym typeface="Times New Roman"/>
              </a:rPr>
              <a:t>1. Smartphone /Laptop (After deployment)</a:t>
            </a:r>
            <a:endParaRPr>
              <a:solidFill>
                <a:srgbClr val="FCE5CD"/>
              </a:solidFill>
              <a:latin typeface="Times New Roman"/>
              <a:ea typeface="Times New Roman"/>
              <a:cs typeface="Times New Roman"/>
              <a:sym typeface="Times New Roman"/>
            </a:endParaRPr>
          </a:p>
          <a:p>
            <a:pPr marL="457200" lvl="0" indent="0" algn="l" rtl="0">
              <a:spcBef>
                <a:spcPts val="0"/>
              </a:spcBef>
              <a:spcAft>
                <a:spcPts val="0"/>
              </a:spcAft>
              <a:buNone/>
            </a:pPr>
            <a:endParaRPr sz="400">
              <a:solidFill>
                <a:srgbClr val="FCE5CD"/>
              </a:solidFill>
              <a:latin typeface="Times New Roman"/>
              <a:ea typeface="Times New Roman"/>
              <a:cs typeface="Times New Roman"/>
              <a:sym typeface="Times New Roman"/>
            </a:endParaRPr>
          </a:p>
          <a:p>
            <a:pPr marL="0" lvl="0" indent="0" algn="l" rtl="0">
              <a:spcBef>
                <a:spcPts val="0"/>
              </a:spcBef>
              <a:spcAft>
                <a:spcPts val="0"/>
              </a:spcAft>
              <a:buNone/>
            </a:pPr>
            <a:r>
              <a:rPr lang="en-US">
                <a:solidFill>
                  <a:srgbClr val="FCE5CD"/>
                </a:solidFill>
                <a:latin typeface="Times New Roman"/>
                <a:ea typeface="Times New Roman"/>
                <a:cs typeface="Times New Roman"/>
                <a:sym typeface="Times New Roman"/>
              </a:rPr>
              <a:t>2. NVIDIA GPU 1050,1650,1050Ti.</a:t>
            </a:r>
            <a:endParaRPr>
              <a:solidFill>
                <a:srgbClr val="FCE5CD"/>
              </a:solidFill>
              <a:latin typeface="Times New Roman"/>
              <a:ea typeface="Times New Roman"/>
              <a:cs typeface="Times New Roman"/>
              <a:sym typeface="Times New Roman"/>
            </a:endParaRPr>
          </a:p>
          <a:p>
            <a:pPr marL="0" lvl="0" indent="0" algn="l" rtl="0">
              <a:spcBef>
                <a:spcPts val="0"/>
              </a:spcBef>
              <a:spcAft>
                <a:spcPts val="0"/>
              </a:spcAft>
              <a:buNone/>
            </a:pPr>
            <a:endParaRPr>
              <a:solidFill>
                <a:srgbClr val="FCE5CD"/>
              </a:solidFill>
              <a:latin typeface="Times New Roman"/>
              <a:ea typeface="Times New Roman"/>
              <a:cs typeface="Times New Roman"/>
              <a:sym typeface="Times New Roman"/>
            </a:endParaRPr>
          </a:p>
          <a:p>
            <a:pPr marL="0" lvl="0" indent="0" algn="ctr" rtl="0">
              <a:spcBef>
                <a:spcPts val="0"/>
              </a:spcBef>
              <a:spcAft>
                <a:spcPts val="0"/>
              </a:spcAft>
              <a:buNone/>
            </a:pPr>
            <a:r>
              <a:rPr lang="en-US" sz="1800" u="sng">
                <a:solidFill>
                  <a:srgbClr val="FFF2CC"/>
                </a:solidFill>
                <a:latin typeface="Times New Roman"/>
                <a:ea typeface="Times New Roman"/>
                <a:cs typeface="Times New Roman"/>
                <a:sym typeface="Times New Roman"/>
              </a:rPr>
              <a:t>Software Specifications</a:t>
            </a:r>
            <a:endParaRPr sz="1800" u="sng">
              <a:solidFill>
                <a:srgbClr val="FFF2CC"/>
              </a:solidFill>
              <a:latin typeface="Times New Roman"/>
              <a:ea typeface="Times New Roman"/>
              <a:cs typeface="Times New Roman"/>
              <a:sym typeface="Times New Roman"/>
            </a:endParaRPr>
          </a:p>
          <a:p>
            <a:pPr marL="0" lvl="0" indent="0" algn="l" rtl="0">
              <a:spcBef>
                <a:spcPts val="0"/>
              </a:spcBef>
              <a:spcAft>
                <a:spcPts val="0"/>
              </a:spcAft>
              <a:buNone/>
            </a:pPr>
            <a:r>
              <a:rPr lang="en-US">
                <a:solidFill>
                  <a:srgbClr val="FFF2CC"/>
                </a:solidFill>
                <a:latin typeface="Times New Roman"/>
                <a:ea typeface="Times New Roman"/>
                <a:cs typeface="Times New Roman"/>
                <a:sym typeface="Times New Roman"/>
              </a:rPr>
              <a:t>1. Python for programming</a:t>
            </a:r>
            <a:endParaRPr>
              <a:solidFill>
                <a:srgbClr val="FFF2CC"/>
              </a:solidFill>
              <a:latin typeface="Times New Roman"/>
              <a:ea typeface="Times New Roman"/>
              <a:cs typeface="Times New Roman"/>
              <a:sym typeface="Times New Roman"/>
            </a:endParaRPr>
          </a:p>
          <a:p>
            <a:pPr marL="0" lvl="0" indent="0" algn="l" rtl="0">
              <a:spcBef>
                <a:spcPts val="0"/>
              </a:spcBef>
              <a:spcAft>
                <a:spcPts val="0"/>
              </a:spcAft>
              <a:buNone/>
            </a:pPr>
            <a:r>
              <a:rPr lang="en-US">
                <a:solidFill>
                  <a:srgbClr val="FFF2CC"/>
                </a:solidFill>
                <a:latin typeface="Times New Roman"/>
                <a:ea typeface="Times New Roman"/>
                <a:cs typeface="Times New Roman"/>
                <a:sym typeface="Times New Roman"/>
              </a:rPr>
              <a:t>2. Jupyter Notebook</a:t>
            </a:r>
            <a:endParaRPr>
              <a:solidFill>
                <a:srgbClr val="FFF2CC"/>
              </a:solidFill>
              <a:latin typeface="Times New Roman"/>
              <a:ea typeface="Times New Roman"/>
              <a:cs typeface="Times New Roman"/>
              <a:sym typeface="Times New Roman"/>
            </a:endParaRPr>
          </a:p>
          <a:p>
            <a:pPr marL="0" lvl="0" indent="0" algn="l" rtl="0">
              <a:spcBef>
                <a:spcPts val="0"/>
              </a:spcBef>
              <a:spcAft>
                <a:spcPts val="0"/>
              </a:spcAft>
              <a:buNone/>
            </a:pPr>
            <a:r>
              <a:rPr lang="en-US">
                <a:solidFill>
                  <a:srgbClr val="FFF2CC"/>
                </a:solidFill>
                <a:latin typeface="Times New Roman"/>
                <a:ea typeface="Times New Roman"/>
                <a:cs typeface="Times New Roman"/>
                <a:sym typeface="Times New Roman"/>
              </a:rPr>
              <a:t>3. Anaconda</a:t>
            </a:r>
            <a:endParaRPr>
              <a:solidFill>
                <a:srgbClr val="FFF2CC"/>
              </a:solidFill>
              <a:latin typeface="Times New Roman"/>
              <a:ea typeface="Times New Roman"/>
              <a:cs typeface="Times New Roman"/>
              <a:sym typeface="Times New Roman"/>
            </a:endParaRPr>
          </a:p>
          <a:p>
            <a:pPr marL="0" lvl="0" indent="0" algn="l" rtl="0">
              <a:spcBef>
                <a:spcPts val="0"/>
              </a:spcBef>
              <a:spcAft>
                <a:spcPts val="0"/>
              </a:spcAft>
              <a:buNone/>
            </a:pPr>
            <a:r>
              <a:rPr lang="en-US">
                <a:solidFill>
                  <a:srgbClr val="FFF2CC"/>
                </a:solidFill>
                <a:latin typeface="Times New Roman"/>
                <a:ea typeface="Times New Roman"/>
                <a:cs typeface="Times New Roman"/>
                <a:sym typeface="Times New Roman"/>
              </a:rPr>
              <a:t>4. Google Colab</a:t>
            </a:r>
            <a:endParaRPr>
              <a:solidFill>
                <a:srgbClr val="FFF2CC"/>
              </a:solidFill>
              <a:latin typeface="Times New Roman"/>
              <a:ea typeface="Times New Roman"/>
              <a:cs typeface="Times New Roman"/>
              <a:sym typeface="Times New Roman"/>
            </a:endParaRPr>
          </a:p>
          <a:p>
            <a:pPr marL="0" lvl="0" indent="0" algn="l" rtl="0">
              <a:spcBef>
                <a:spcPts val="0"/>
              </a:spcBef>
              <a:spcAft>
                <a:spcPts val="0"/>
              </a:spcAft>
              <a:buNone/>
            </a:pPr>
            <a:r>
              <a:rPr lang="en-US">
                <a:solidFill>
                  <a:srgbClr val="FFF2CC"/>
                </a:solidFill>
                <a:latin typeface="Times New Roman"/>
                <a:ea typeface="Times New Roman"/>
                <a:cs typeface="Times New Roman"/>
                <a:sym typeface="Times New Roman"/>
              </a:rPr>
              <a:t>5. Android Studio (**optional)</a:t>
            </a:r>
            <a:endParaRPr>
              <a:solidFill>
                <a:srgbClr val="FFF2CC"/>
              </a:solidFill>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8"/>
        <p:cNvGrpSpPr/>
        <p:nvPr/>
      </p:nvGrpSpPr>
      <p:grpSpPr>
        <a:xfrm>
          <a:off x="0" y="0"/>
          <a:ext cx="0" cy="0"/>
          <a:chOff x="0" y="0"/>
          <a:chExt cx="0" cy="0"/>
        </a:xfrm>
      </p:grpSpPr>
      <p:sp>
        <p:nvSpPr>
          <p:cNvPr id="119" name="Google Shape;119;p21"/>
          <p:cNvSpPr txBox="1">
            <a:spLocks noGrp="1"/>
          </p:cNvSpPr>
          <p:nvPr>
            <p:ph type="title"/>
          </p:nvPr>
        </p:nvSpPr>
        <p:spPr>
          <a:xfrm>
            <a:off x="570000" y="284825"/>
            <a:ext cx="77040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US" sz="3700"/>
              <a:t>Problem Formulation</a:t>
            </a:r>
            <a:endParaRPr sz="3700"/>
          </a:p>
          <a:p>
            <a:pPr marL="0" lvl="0" indent="0" algn="ctr" rtl="0">
              <a:lnSpc>
                <a:spcPct val="100000"/>
              </a:lnSpc>
              <a:spcBef>
                <a:spcPts val="0"/>
              </a:spcBef>
              <a:spcAft>
                <a:spcPts val="0"/>
              </a:spcAft>
              <a:buNone/>
            </a:pPr>
            <a:endParaRPr/>
          </a:p>
          <a:p>
            <a:pPr marL="0" lvl="0" indent="0" algn="ctr" rtl="0">
              <a:lnSpc>
                <a:spcPct val="100000"/>
              </a:lnSpc>
              <a:spcBef>
                <a:spcPts val="0"/>
              </a:spcBef>
              <a:spcAft>
                <a:spcPts val="0"/>
              </a:spcAft>
              <a:buSzPts val="3000"/>
              <a:buNone/>
            </a:pPr>
            <a:endParaRPr/>
          </a:p>
        </p:txBody>
      </p:sp>
      <p:sp>
        <p:nvSpPr>
          <p:cNvPr id="120" name="Google Shape;120;p21"/>
          <p:cNvSpPr txBox="1">
            <a:spLocks noGrp="1"/>
          </p:cNvSpPr>
          <p:nvPr>
            <p:ph type="body" idx="1"/>
          </p:nvPr>
        </p:nvSpPr>
        <p:spPr>
          <a:xfrm>
            <a:off x="720000" y="982700"/>
            <a:ext cx="7704000" cy="4093200"/>
          </a:xfrm>
          <a:prstGeom prst="rect">
            <a:avLst/>
          </a:prstGeom>
          <a:noFill/>
          <a:ln>
            <a:noFill/>
          </a:ln>
        </p:spPr>
        <p:txBody>
          <a:bodyPr spcFirstLastPara="1" wrap="square" lIns="234000" tIns="234000" rIns="234000" bIns="91425" anchor="t" anchorCtr="0">
            <a:noAutofit/>
          </a:bodyPr>
          <a:lstStyle/>
          <a:p>
            <a:pPr marL="0" lvl="0" indent="0" algn="l" rtl="0">
              <a:lnSpc>
                <a:spcPct val="100000"/>
              </a:lnSpc>
              <a:spcBef>
                <a:spcPts val="0"/>
              </a:spcBef>
              <a:spcAft>
                <a:spcPts val="0"/>
              </a:spcAft>
              <a:buNone/>
            </a:pPr>
            <a:r>
              <a:rPr lang="en-US" sz="1800">
                <a:solidFill>
                  <a:srgbClr val="FFF2CC"/>
                </a:solidFill>
                <a:latin typeface="Times New Roman"/>
                <a:ea typeface="Times New Roman"/>
                <a:cs typeface="Times New Roman"/>
                <a:sym typeface="Times New Roman"/>
              </a:rPr>
              <a:t>The project- Waste Sorter is an initiative to solve some of the existing problems related to waste and pollution caused by it. It would also help some of the ongoing movements like clean India.</a:t>
            </a:r>
            <a:endParaRPr sz="1800">
              <a:solidFill>
                <a:srgbClr val="FFF2CC"/>
              </a:solidFill>
              <a:latin typeface="Times New Roman"/>
              <a:ea typeface="Times New Roman"/>
              <a:cs typeface="Times New Roman"/>
              <a:sym typeface="Times New Roman"/>
            </a:endParaRPr>
          </a:p>
          <a:p>
            <a:pPr marL="0" lvl="0" indent="0" algn="l" rtl="0">
              <a:lnSpc>
                <a:spcPct val="100000"/>
              </a:lnSpc>
              <a:spcBef>
                <a:spcPts val="1600"/>
              </a:spcBef>
              <a:spcAft>
                <a:spcPts val="0"/>
              </a:spcAft>
              <a:buNone/>
            </a:pPr>
            <a:r>
              <a:rPr lang="en-US" sz="1800">
                <a:solidFill>
                  <a:srgbClr val="FFF2CC"/>
                </a:solidFill>
                <a:latin typeface="Times New Roman"/>
                <a:ea typeface="Times New Roman"/>
                <a:cs typeface="Times New Roman"/>
                <a:sym typeface="Times New Roman"/>
              </a:rPr>
              <a:t>The problems it would solve are:</a:t>
            </a:r>
            <a:endParaRPr sz="1800">
              <a:solidFill>
                <a:srgbClr val="FFF2CC"/>
              </a:solidFill>
              <a:latin typeface="Times New Roman"/>
              <a:ea typeface="Times New Roman"/>
              <a:cs typeface="Times New Roman"/>
              <a:sym typeface="Times New Roman"/>
            </a:endParaRPr>
          </a:p>
          <a:p>
            <a:pPr marL="457200" lvl="0" indent="-342900" algn="l" rtl="0">
              <a:lnSpc>
                <a:spcPct val="100000"/>
              </a:lnSpc>
              <a:spcBef>
                <a:spcPts val="1600"/>
              </a:spcBef>
              <a:spcAft>
                <a:spcPts val="0"/>
              </a:spcAft>
              <a:buClr>
                <a:srgbClr val="FFF2CC"/>
              </a:buClr>
              <a:buSzPts val="1800"/>
              <a:buFont typeface="Times New Roman"/>
              <a:buAutoNum type="arabicPeriod"/>
            </a:pPr>
            <a:r>
              <a:rPr lang="en-US" sz="1800">
                <a:solidFill>
                  <a:srgbClr val="FFF2CC"/>
                </a:solidFill>
                <a:latin typeface="Times New Roman"/>
                <a:ea typeface="Times New Roman"/>
                <a:cs typeface="Times New Roman"/>
                <a:sym typeface="Times New Roman"/>
              </a:rPr>
              <a:t>Most of the plastic waste is disposed of near or in water bodies due to which aquatic life is facing serious threats. This project will help in solving this problem by detecting the water in water and further classifying it so that it can be removed easily.</a:t>
            </a:r>
            <a:endParaRPr sz="1800">
              <a:solidFill>
                <a:srgbClr val="FFF2CC"/>
              </a:solidFill>
              <a:latin typeface="Times New Roman"/>
              <a:ea typeface="Times New Roman"/>
              <a:cs typeface="Times New Roman"/>
              <a:sym typeface="Times New Roman"/>
            </a:endParaRPr>
          </a:p>
          <a:p>
            <a:pPr marL="457200" lvl="0" indent="-342900" algn="l" rtl="0">
              <a:lnSpc>
                <a:spcPct val="100000"/>
              </a:lnSpc>
              <a:spcBef>
                <a:spcPts val="0"/>
              </a:spcBef>
              <a:spcAft>
                <a:spcPts val="0"/>
              </a:spcAft>
              <a:buClr>
                <a:srgbClr val="FFF2CC"/>
              </a:buClr>
              <a:buSzPts val="1800"/>
              <a:buFont typeface="Times New Roman"/>
              <a:buAutoNum type="arabicPeriod"/>
            </a:pPr>
            <a:r>
              <a:rPr lang="en-US" sz="1800">
                <a:solidFill>
                  <a:srgbClr val="FFF2CC"/>
                </a:solidFill>
                <a:latin typeface="Times New Roman"/>
                <a:ea typeface="Times New Roman"/>
                <a:cs typeface="Times New Roman"/>
                <a:sym typeface="Times New Roman"/>
              </a:rPr>
              <a:t>Poor waste management is the most dangerous problem specially in India. It causes a lot of other problems and diseases. Using this project, we can manage the waste more accurately.</a:t>
            </a:r>
            <a:endParaRPr sz="1800">
              <a:solidFill>
                <a:srgbClr val="FFF2CC"/>
              </a:solidFill>
              <a:latin typeface="Times New Roman"/>
              <a:ea typeface="Times New Roman"/>
              <a:cs typeface="Times New Roman"/>
              <a:sym typeface="Times New Roman"/>
            </a:endParaRPr>
          </a:p>
          <a:p>
            <a:pPr marL="0" lvl="0" indent="0" algn="l" rtl="0">
              <a:lnSpc>
                <a:spcPct val="100000"/>
              </a:lnSpc>
              <a:spcBef>
                <a:spcPts val="0"/>
              </a:spcBef>
              <a:spcAft>
                <a:spcPts val="0"/>
              </a:spcAft>
              <a:buNone/>
            </a:pPr>
            <a:endParaRPr sz="1600"/>
          </a:p>
          <a:p>
            <a:pPr marL="0" lvl="0" indent="0" algn="l" rtl="0">
              <a:lnSpc>
                <a:spcPct val="100000"/>
              </a:lnSpc>
              <a:spcBef>
                <a:spcPts val="1600"/>
              </a:spcBef>
              <a:spcAft>
                <a:spcPts val="1600"/>
              </a:spcAft>
              <a:buNone/>
            </a:pPr>
            <a:endParaRPr sz="1600"/>
          </a:p>
        </p:txBody>
      </p:sp>
      <p:cxnSp>
        <p:nvCxnSpPr>
          <p:cNvPr id="121" name="Google Shape;121;p21"/>
          <p:cNvCxnSpPr/>
          <p:nvPr/>
        </p:nvCxnSpPr>
        <p:spPr>
          <a:xfrm>
            <a:off x="2185787" y="352095"/>
            <a:ext cx="0" cy="630600"/>
          </a:xfrm>
          <a:prstGeom prst="straightConnector1">
            <a:avLst/>
          </a:prstGeom>
          <a:noFill/>
          <a:ln w="19050" cap="flat" cmpd="sng">
            <a:solidFill>
              <a:srgbClr val="F3F3F3"/>
            </a:solidFill>
            <a:prstDash val="solid"/>
            <a:round/>
            <a:headEnd type="oval" w="med" len="med"/>
            <a:tailEnd type="oval" w="med" len="med"/>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5"/>
        <p:cNvGrpSpPr/>
        <p:nvPr/>
      </p:nvGrpSpPr>
      <p:grpSpPr>
        <a:xfrm>
          <a:off x="0" y="0"/>
          <a:ext cx="0" cy="0"/>
          <a:chOff x="0" y="0"/>
          <a:chExt cx="0" cy="0"/>
        </a:xfrm>
      </p:grpSpPr>
      <p:sp>
        <p:nvSpPr>
          <p:cNvPr id="126" name="Google Shape;126;p22"/>
          <p:cNvSpPr txBox="1">
            <a:spLocks noGrp="1"/>
          </p:cNvSpPr>
          <p:nvPr>
            <p:ph type="title"/>
          </p:nvPr>
        </p:nvSpPr>
        <p:spPr>
          <a:xfrm>
            <a:off x="570000" y="284825"/>
            <a:ext cx="77040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US" sz="3700"/>
              <a:t>Problem Formulation(Cont.)</a:t>
            </a:r>
            <a:endParaRPr sz="3700"/>
          </a:p>
          <a:p>
            <a:pPr marL="0" lvl="0" indent="0" algn="ctr" rtl="0">
              <a:lnSpc>
                <a:spcPct val="100000"/>
              </a:lnSpc>
              <a:spcBef>
                <a:spcPts val="0"/>
              </a:spcBef>
              <a:spcAft>
                <a:spcPts val="0"/>
              </a:spcAft>
              <a:buNone/>
            </a:pPr>
            <a:endParaRPr/>
          </a:p>
          <a:p>
            <a:pPr marL="0" lvl="0" indent="0" algn="ctr" rtl="0">
              <a:lnSpc>
                <a:spcPct val="100000"/>
              </a:lnSpc>
              <a:spcBef>
                <a:spcPts val="0"/>
              </a:spcBef>
              <a:spcAft>
                <a:spcPts val="0"/>
              </a:spcAft>
              <a:buSzPts val="3000"/>
              <a:buNone/>
            </a:pPr>
            <a:endParaRPr/>
          </a:p>
        </p:txBody>
      </p:sp>
      <p:sp>
        <p:nvSpPr>
          <p:cNvPr id="127" name="Google Shape;127;p22"/>
          <p:cNvSpPr txBox="1">
            <a:spLocks noGrp="1"/>
          </p:cNvSpPr>
          <p:nvPr>
            <p:ph type="body" idx="1"/>
          </p:nvPr>
        </p:nvSpPr>
        <p:spPr>
          <a:xfrm>
            <a:off x="793100" y="1229350"/>
            <a:ext cx="7704000" cy="4093200"/>
          </a:xfrm>
          <a:prstGeom prst="rect">
            <a:avLst/>
          </a:prstGeom>
          <a:noFill/>
          <a:ln>
            <a:noFill/>
          </a:ln>
        </p:spPr>
        <p:txBody>
          <a:bodyPr spcFirstLastPara="1" wrap="square" lIns="234000" tIns="234000" rIns="234000" bIns="91425" anchor="t" anchorCtr="0">
            <a:noAutofit/>
          </a:bodyPr>
          <a:lstStyle/>
          <a:p>
            <a:pPr marL="0" lvl="0" indent="0" algn="l" rtl="0">
              <a:spcBef>
                <a:spcPts val="0"/>
              </a:spcBef>
              <a:spcAft>
                <a:spcPts val="0"/>
              </a:spcAft>
              <a:buNone/>
            </a:pPr>
            <a:r>
              <a:rPr lang="en-US" sz="1800">
                <a:solidFill>
                  <a:srgbClr val="FFF2CC"/>
                </a:solidFill>
                <a:latin typeface="Times New Roman"/>
                <a:ea typeface="Times New Roman"/>
                <a:cs typeface="Times New Roman"/>
                <a:sym typeface="Times New Roman"/>
              </a:rPr>
              <a:t>3.     Plastic pollution is the major problem these days. Plastic has also been banned in  several areas but still managing the plastic waste is still a challenging task. This project will not only help us to manage plastic waste under water but in other areas too. It will classify different types of waste. </a:t>
            </a:r>
            <a:endParaRPr sz="1800">
              <a:solidFill>
                <a:srgbClr val="FFF2CC"/>
              </a:solidFill>
              <a:latin typeface="Times New Roman"/>
              <a:ea typeface="Times New Roman"/>
              <a:cs typeface="Times New Roman"/>
              <a:sym typeface="Times New Roman"/>
            </a:endParaRPr>
          </a:p>
          <a:p>
            <a:pPr marL="0" lvl="0" indent="0" algn="l" rtl="0">
              <a:lnSpc>
                <a:spcPct val="100000"/>
              </a:lnSpc>
              <a:spcBef>
                <a:spcPts val="0"/>
              </a:spcBef>
              <a:spcAft>
                <a:spcPts val="0"/>
              </a:spcAft>
              <a:buNone/>
            </a:pPr>
            <a:endParaRPr sz="1800">
              <a:solidFill>
                <a:srgbClr val="FFF2CC"/>
              </a:solidFill>
              <a:latin typeface="Times New Roman"/>
              <a:ea typeface="Times New Roman"/>
              <a:cs typeface="Times New Roman"/>
              <a:sym typeface="Times New Roman"/>
            </a:endParaRPr>
          </a:p>
          <a:p>
            <a:pPr marL="0" lvl="0" indent="0" algn="l" rtl="0">
              <a:lnSpc>
                <a:spcPct val="100000"/>
              </a:lnSpc>
              <a:spcBef>
                <a:spcPts val="1600"/>
              </a:spcBef>
              <a:spcAft>
                <a:spcPts val="1600"/>
              </a:spcAft>
              <a:buNone/>
            </a:pPr>
            <a:r>
              <a:rPr lang="en-US" sz="1800">
                <a:solidFill>
                  <a:srgbClr val="FFF2CC"/>
                </a:solidFill>
                <a:latin typeface="Times New Roman"/>
                <a:ea typeface="Times New Roman"/>
                <a:cs typeface="Times New Roman"/>
                <a:sym typeface="Times New Roman"/>
              </a:rPr>
              <a:t>From the literature review, it is observed that studies highlight the need for an efficient and scalable approach for detecting waste. The existing techniques are not that efficient and accurate. So there is a need to develop more accurate waste detecting systems that can sort all types of waste in the image.  There is also a need to deploy the waste sorter which has not been done yet but in this project will also try to build an android app related to.</a:t>
            </a:r>
            <a:endParaRPr sz="1800">
              <a:solidFill>
                <a:srgbClr val="FFF2CC"/>
              </a:solidFill>
              <a:latin typeface="Times New Roman"/>
              <a:ea typeface="Times New Roman"/>
              <a:cs typeface="Times New Roman"/>
              <a:sym typeface="Times New Roman"/>
            </a:endParaRPr>
          </a:p>
        </p:txBody>
      </p:sp>
      <p:cxnSp>
        <p:nvCxnSpPr>
          <p:cNvPr id="128" name="Google Shape;128;p22"/>
          <p:cNvCxnSpPr/>
          <p:nvPr/>
        </p:nvCxnSpPr>
        <p:spPr>
          <a:xfrm>
            <a:off x="1491737" y="389270"/>
            <a:ext cx="0" cy="630600"/>
          </a:xfrm>
          <a:prstGeom prst="straightConnector1">
            <a:avLst/>
          </a:prstGeom>
          <a:noFill/>
          <a:ln w="19050" cap="flat" cmpd="sng">
            <a:solidFill>
              <a:srgbClr val="F3F3F3"/>
            </a:solidFill>
            <a:prstDash val="solid"/>
            <a:round/>
            <a:headEnd type="oval" w="med" len="med"/>
            <a:tailEnd type="oval" w="med" len="med"/>
          </a:ln>
        </p:spPr>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2"/>
        <p:cNvGrpSpPr/>
        <p:nvPr/>
      </p:nvGrpSpPr>
      <p:grpSpPr>
        <a:xfrm>
          <a:off x="0" y="0"/>
          <a:ext cx="0" cy="0"/>
          <a:chOff x="0" y="0"/>
          <a:chExt cx="0" cy="0"/>
        </a:xfrm>
      </p:grpSpPr>
      <p:sp>
        <p:nvSpPr>
          <p:cNvPr id="133" name="Google Shape;133;p23"/>
          <p:cNvSpPr txBox="1">
            <a:spLocks noGrp="1"/>
          </p:cNvSpPr>
          <p:nvPr>
            <p:ph type="title"/>
          </p:nvPr>
        </p:nvSpPr>
        <p:spPr>
          <a:xfrm>
            <a:off x="2820000" y="470200"/>
            <a:ext cx="3504000" cy="912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US" sz="4400"/>
              <a:t>Objectives</a:t>
            </a:r>
            <a:endParaRPr sz="4400"/>
          </a:p>
          <a:p>
            <a:pPr marL="0" lvl="0" indent="0" algn="ctr" rtl="0">
              <a:lnSpc>
                <a:spcPct val="100000"/>
              </a:lnSpc>
              <a:spcBef>
                <a:spcPts val="0"/>
              </a:spcBef>
              <a:spcAft>
                <a:spcPts val="0"/>
              </a:spcAft>
              <a:buNone/>
            </a:pPr>
            <a:endParaRPr sz="4400"/>
          </a:p>
          <a:p>
            <a:pPr marL="0" lvl="0" indent="0" algn="ctr" rtl="0">
              <a:lnSpc>
                <a:spcPct val="100000"/>
              </a:lnSpc>
              <a:spcBef>
                <a:spcPts val="0"/>
              </a:spcBef>
              <a:spcAft>
                <a:spcPts val="0"/>
              </a:spcAft>
              <a:buSzPts val="1400"/>
              <a:buNone/>
            </a:pPr>
            <a:endParaRPr sz="4400"/>
          </a:p>
        </p:txBody>
      </p:sp>
      <p:sp>
        <p:nvSpPr>
          <p:cNvPr id="134" name="Google Shape;134;p23"/>
          <p:cNvSpPr txBox="1">
            <a:spLocks noGrp="1"/>
          </p:cNvSpPr>
          <p:nvPr>
            <p:ph type="subTitle" idx="1"/>
          </p:nvPr>
        </p:nvSpPr>
        <p:spPr>
          <a:xfrm>
            <a:off x="707225" y="1778800"/>
            <a:ext cx="7693800" cy="27519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US" sz="1600">
                <a:solidFill>
                  <a:srgbClr val="FFF2CC"/>
                </a:solidFill>
                <a:latin typeface="Times New Roman"/>
                <a:ea typeface="Times New Roman"/>
                <a:cs typeface="Times New Roman"/>
                <a:sym typeface="Times New Roman"/>
              </a:rPr>
              <a:t>The proposed research is aimed to carry out work leading to the development of an approach for automatic waste detection in water bodies. The proposed aim will be achieved by dividing the work into following objectives: </a:t>
            </a:r>
            <a:endParaRPr sz="1600">
              <a:solidFill>
                <a:srgbClr val="FFF2CC"/>
              </a:solidFill>
              <a:latin typeface="Times New Roman"/>
              <a:ea typeface="Times New Roman"/>
              <a:cs typeface="Times New Roman"/>
              <a:sym typeface="Times New Roman"/>
            </a:endParaRPr>
          </a:p>
          <a:p>
            <a:pPr marL="457200" lvl="0" indent="-330200" algn="l" rtl="0">
              <a:lnSpc>
                <a:spcPct val="100000"/>
              </a:lnSpc>
              <a:spcBef>
                <a:spcPts val="0"/>
              </a:spcBef>
              <a:spcAft>
                <a:spcPts val="0"/>
              </a:spcAft>
              <a:buClr>
                <a:srgbClr val="FFF2CC"/>
              </a:buClr>
              <a:buSzPts val="1600"/>
              <a:buFont typeface="Times New Roman"/>
              <a:buAutoNum type="arabicPeriod"/>
            </a:pPr>
            <a:r>
              <a:rPr lang="en-US" sz="1600">
                <a:solidFill>
                  <a:srgbClr val="FFF2CC"/>
                </a:solidFill>
                <a:latin typeface="Times New Roman"/>
                <a:ea typeface="Times New Roman"/>
                <a:cs typeface="Times New Roman"/>
                <a:sym typeface="Times New Roman"/>
              </a:rPr>
              <a:t>Image classification. It will be done to classify different types of waste and other things in an image so that one can easily sort the waste.</a:t>
            </a:r>
            <a:endParaRPr sz="1600">
              <a:solidFill>
                <a:srgbClr val="FFF2CC"/>
              </a:solidFill>
              <a:latin typeface="Times New Roman"/>
              <a:ea typeface="Times New Roman"/>
              <a:cs typeface="Times New Roman"/>
              <a:sym typeface="Times New Roman"/>
            </a:endParaRPr>
          </a:p>
          <a:p>
            <a:pPr marL="457200" lvl="0" indent="-330200" algn="l" rtl="0">
              <a:lnSpc>
                <a:spcPct val="100000"/>
              </a:lnSpc>
              <a:spcBef>
                <a:spcPts val="0"/>
              </a:spcBef>
              <a:spcAft>
                <a:spcPts val="0"/>
              </a:spcAft>
              <a:buClr>
                <a:srgbClr val="FFF2CC"/>
              </a:buClr>
              <a:buSzPts val="1600"/>
              <a:buFont typeface="Times New Roman"/>
              <a:buAutoNum type="arabicPeriod"/>
            </a:pPr>
            <a:r>
              <a:rPr lang="en-US" sz="1600">
                <a:solidFill>
                  <a:srgbClr val="FFF2CC"/>
                </a:solidFill>
                <a:latin typeface="Times New Roman"/>
                <a:ea typeface="Times New Roman"/>
                <a:cs typeface="Times New Roman"/>
                <a:sym typeface="Times New Roman"/>
              </a:rPr>
              <a:t>Object Detection. The project will use object detection using neural networks to detect various types of waste in the pictures.</a:t>
            </a:r>
            <a:endParaRPr sz="1600">
              <a:solidFill>
                <a:srgbClr val="FFF2CC"/>
              </a:solidFill>
              <a:latin typeface="Times New Roman"/>
              <a:ea typeface="Times New Roman"/>
              <a:cs typeface="Times New Roman"/>
              <a:sym typeface="Times New Roman"/>
            </a:endParaRPr>
          </a:p>
          <a:p>
            <a:pPr marL="457200" lvl="0" indent="-330200" algn="l" rtl="0">
              <a:lnSpc>
                <a:spcPct val="100000"/>
              </a:lnSpc>
              <a:spcBef>
                <a:spcPts val="0"/>
              </a:spcBef>
              <a:spcAft>
                <a:spcPts val="0"/>
              </a:spcAft>
              <a:buClr>
                <a:srgbClr val="FFF2CC"/>
              </a:buClr>
              <a:buSzPts val="1600"/>
              <a:buFont typeface="Times New Roman"/>
              <a:buAutoNum type="arabicPeriod"/>
            </a:pPr>
            <a:r>
              <a:rPr lang="en-US" sz="1600">
                <a:solidFill>
                  <a:srgbClr val="FFF2CC"/>
                </a:solidFill>
                <a:latin typeface="Times New Roman"/>
                <a:ea typeface="Times New Roman"/>
                <a:cs typeface="Times New Roman"/>
                <a:sym typeface="Times New Roman"/>
              </a:rPr>
              <a:t>Since neural networks play an important role in image classification and detection. Therefore, it is also one of the main objectives. </a:t>
            </a:r>
            <a:endParaRPr sz="1600">
              <a:solidFill>
                <a:srgbClr val="FFF2CC"/>
              </a:solidFill>
              <a:latin typeface="Times New Roman"/>
              <a:ea typeface="Times New Roman"/>
              <a:cs typeface="Times New Roman"/>
              <a:sym typeface="Times New Roman"/>
            </a:endParaRPr>
          </a:p>
          <a:p>
            <a:pPr marL="457200" lvl="0" indent="-330200" algn="l" rtl="0">
              <a:lnSpc>
                <a:spcPct val="100000"/>
              </a:lnSpc>
              <a:spcBef>
                <a:spcPts val="0"/>
              </a:spcBef>
              <a:spcAft>
                <a:spcPts val="0"/>
              </a:spcAft>
              <a:buSzPts val="1600"/>
              <a:buFont typeface="Times New Roman"/>
              <a:buAutoNum type="arabicPeriod"/>
            </a:pPr>
            <a:r>
              <a:rPr lang="en-US" sz="1600">
                <a:solidFill>
                  <a:srgbClr val="FFF2CC"/>
                </a:solidFill>
                <a:latin typeface="Times New Roman"/>
                <a:ea typeface="Times New Roman"/>
                <a:cs typeface="Times New Roman"/>
                <a:sym typeface="Times New Roman"/>
              </a:rPr>
              <a:t>At last, we will also try to build an android app which would be an optional objective.</a:t>
            </a:r>
            <a:r>
              <a:rPr lang="en-US" sz="1600">
                <a:latin typeface="Times New Roman"/>
                <a:ea typeface="Times New Roman"/>
                <a:cs typeface="Times New Roman"/>
                <a:sym typeface="Times New Roman"/>
              </a:rPr>
              <a:t> </a:t>
            </a:r>
            <a:endParaRPr sz="1600">
              <a:latin typeface="Times New Roman"/>
              <a:ea typeface="Times New Roman"/>
              <a:cs typeface="Times New Roman"/>
              <a:sym typeface="Times New Roman"/>
            </a:endParaRPr>
          </a:p>
          <a:p>
            <a:pPr marL="0" lvl="0" indent="0" algn="l" rtl="0">
              <a:lnSpc>
                <a:spcPct val="100000"/>
              </a:lnSpc>
              <a:spcBef>
                <a:spcPts val="0"/>
              </a:spcBef>
              <a:spcAft>
                <a:spcPts val="0"/>
              </a:spcAft>
              <a:buNone/>
            </a:pPr>
            <a:endParaRPr sz="1600">
              <a:latin typeface="Times New Roman"/>
              <a:ea typeface="Times New Roman"/>
              <a:cs typeface="Times New Roman"/>
              <a:sym typeface="Times New Roman"/>
            </a:endParaRPr>
          </a:p>
          <a:p>
            <a:pPr marL="0" lvl="0" indent="0" algn="l" rtl="0">
              <a:lnSpc>
                <a:spcPct val="100000"/>
              </a:lnSpc>
              <a:spcBef>
                <a:spcPts val="0"/>
              </a:spcBef>
              <a:spcAft>
                <a:spcPts val="0"/>
              </a:spcAft>
              <a:buSzPts val="2800"/>
              <a:buNone/>
            </a:pPr>
            <a:endParaRPr sz="1600">
              <a:latin typeface="Times New Roman"/>
              <a:ea typeface="Times New Roman"/>
              <a:cs typeface="Times New Roman"/>
              <a:sym typeface="Times New Roman"/>
            </a:endParaRPr>
          </a:p>
        </p:txBody>
      </p:sp>
      <p:cxnSp>
        <p:nvCxnSpPr>
          <p:cNvPr id="135" name="Google Shape;135;p23"/>
          <p:cNvCxnSpPr/>
          <p:nvPr/>
        </p:nvCxnSpPr>
        <p:spPr>
          <a:xfrm rot="10800000" flipH="1">
            <a:off x="2757875" y="1382200"/>
            <a:ext cx="3425700" cy="2100"/>
          </a:xfrm>
          <a:prstGeom prst="straightConnector1">
            <a:avLst/>
          </a:prstGeom>
          <a:noFill/>
          <a:ln w="19050" cap="flat" cmpd="sng">
            <a:solidFill>
              <a:srgbClr val="F3F3F3"/>
            </a:solidFill>
            <a:prstDash val="solid"/>
            <a:round/>
            <a:headEnd type="oval" w="med" len="med"/>
            <a:tailEnd type="oval" w="med" len="med"/>
          </a:ln>
        </p:spPr>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9"/>
        <p:cNvGrpSpPr/>
        <p:nvPr/>
      </p:nvGrpSpPr>
      <p:grpSpPr>
        <a:xfrm>
          <a:off x="0" y="0"/>
          <a:ext cx="0" cy="0"/>
          <a:chOff x="0" y="0"/>
          <a:chExt cx="0" cy="0"/>
        </a:xfrm>
      </p:grpSpPr>
      <p:sp>
        <p:nvSpPr>
          <p:cNvPr id="140" name="Google Shape;140;p24"/>
          <p:cNvSpPr txBox="1">
            <a:spLocks noGrp="1"/>
          </p:cNvSpPr>
          <p:nvPr>
            <p:ph type="title"/>
          </p:nvPr>
        </p:nvSpPr>
        <p:spPr>
          <a:xfrm>
            <a:off x="2820000" y="470200"/>
            <a:ext cx="3801780" cy="912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US" sz="4400" dirty="0"/>
              <a:t>METHODOLOGY</a:t>
            </a:r>
            <a:endParaRPr sz="4400" dirty="0"/>
          </a:p>
          <a:p>
            <a:pPr marL="0" lvl="0" indent="0" algn="ctr" rtl="0">
              <a:lnSpc>
                <a:spcPct val="100000"/>
              </a:lnSpc>
              <a:spcBef>
                <a:spcPts val="0"/>
              </a:spcBef>
              <a:spcAft>
                <a:spcPts val="0"/>
              </a:spcAft>
              <a:buNone/>
            </a:pPr>
            <a:endParaRPr sz="4400" dirty="0"/>
          </a:p>
          <a:p>
            <a:pPr marL="0" lvl="0" indent="0" algn="ctr" rtl="0">
              <a:lnSpc>
                <a:spcPct val="100000"/>
              </a:lnSpc>
              <a:spcBef>
                <a:spcPts val="0"/>
              </a:spcBef>
              <a:spcAft>
                <a:spcPts val="0"/>
              </a:spcAft>
              <a:buSzPts val="1400"/>
              <a:buNone/>
            </a:pPr>
            <a:endParaRPr sz="4400" dirty="0"/>
          </a:p>
        </p:txBody>
      </p:sp>
      <p:cxnSp>
        <p:nvCxnSpPr>
          <p:cNvPr id="141" name="Google Shape;141;p24"/>
          <p:cNvCxnSpPr/>
          <p:nvPr/>
        </p:nvCxnSpPr>
        <p:spPr>
          <a:xfrm>
            <a:off x="2266225" y="1382200"/>
            <a:ext cx="4711500" cy="0"/>
          </a:xfrm>
          <a:prstGeom prst="straightConnector1">
            <a:avLst/>
          </a:prstGeom>
          <a:noFill/>
          <a:ln w="19050" cap="flat" cmpd="sng">
            <a:solidFill>
              <a:srgbClr val="F3F3F3"/>
            </a:solidFill>
            <a:prstDash val="solid"/>
            <a:round/>
            <a:headEnd type="oval" w="med" len="med"/>
            <a:tailEnd type="oval" w="med" len="med"/>
          </a:ln>
        </p:spPr>
      </p:cxnSp>
      <p:sp>
        <p:nvSpPr>
          <p:cNvPr id="142" name="Google Shape;142;p24"/>
          <p:cNvSpPr txBox="1"/>
          <p:nvPr/>
        </p:nvSpPr>
        <p:spPr>
          <a:xfrm>
            <a:off x="1058750" y="1648425"/>
            <a:ext cx="7369200" cy="3098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300" dirty="0">
                <a:solidFill>
                  <a:srgbClr val="FFF2CC"/>
                </a:solidFill>
                <a:latin typeface="Times New Roman"/>
                <a:ea typeface="Times New Roman"/>
                <a:cs typeface="Times New Roman"/>
                <a:sym typeface="Times New Roman"/>
              </a:rPr>
              <a:t>The following methodology will be followed to achieve the objectives defined for proposed research work: </a:t>
            </a:r>
            <a:endParaRPr sz="2300" dirty="0">
              <a:solidFill>
                <a:srgbClr val="FFF2CC"/>
              </a:solidFill>
              <a:latin typeface="Times New Roman"/>
              <a:ea typeface="Times New Roman"/>
              <a:cs typeface="Times New Roman"/>
              <a:sym typeface="Times New Roman"/>
            </a:endParaRPr>
          </a:p>
          <a:p>
            <a:pPr marL="457200" lvl="0" indent="-374650" algn="l" rtl="0">
              <a:spcBef>
                <a:spcPts val="0"/>
              </a:spcBef>
              <a:spcAft>
                <a:spcPts val="0"/>
              </a:spcAft>
              <a:buClr>
                <a:srgbClr val="FFF2CC"/>
              </a:buClr>
              <a:buSzPts val="2300"/>
              <a:buFont typeface="Times New Roman"/>
              <a:buChar char="❖"/>
            </a:pPr>
            <a:r>
              <a:rPr lang="en-US" sz="2300" dirty="0">
                <a:solidFill>
                  <a:srgbClr val="FFF2CC"/>
                </a:solidFill>
                <a:latin typeface="Times New Roman"/>
                <a:ea typeface="Times New Roman"/>
                <a:cs typeface="Times New Roman"/>
                <a:sym typeface="Times New Roman"/>
              </a:rPr>
              <a:t>Detailed study of previous similar projects and research papers was done as mentioned in the synopsis.</a:t>
            </a:r>
            <a:endParaRPr sz="2300" dirty="0">
              <a:solidFill>
                <a:srgbClr val="FFF2CC"/>
              </a:solidFill>
              <a:latin typeface="Times New Roman"/>
              <a:ea typeface="Times New Roman"/>
              <a:cs typeface="Times New Roman"/>
              <a:sym typeface="Times New Roman"/>
            </a:endParaRPr>
          </a:p>
          <a:p>
            <a:pPr marL="457200" lvl="0" indent="-374650" algn="l" rtl="0">
              <a:spcBef>
                <a:spcPts val="0"/>
              </a:spcBef>
              <a:spcAft>
                <a:spcPts val="0"/>
              </a:spcAft>
              <a:buClr>
                <a:srgbClr val="FFF2CC"/>
              </a:buClr>
              <a:buSzPts val="2300"/>
              <a:buFont typeface="Times New Roman"/>
              <a:buChar char="❖"/>
            </a:pPr>
            <a:r>
              <a:rPr lang="en-US" sz="2300" dirty="0">
                <a:solidFill>
                  <a:srgbClr val="FFF2CC"/>
                </a:solidFill>
                <a:latin typeface="Times New Roman"/>
                <a:ea typeface="Times New Roman"/>
                <a:cs typeface="Times New Roman"/>
                <a:sym typeface="Times New Roman"/>
              </a:rPr>
              <a:t>We used the </a:t>
            </a:r>
            <a:r>
              <a:rPr lang="en-US" sz="2300" dirty="0" err="1">
                <a:solidFill>
                  <a:srgbClr val="FFF2CC"/>
                </a:solidFill>
                <a:latin typeface="Times New Roman"/>
                <a:ea typeface="Times New Roman"/>
                <a:cs typeface="Times New Roman"/>
                <a:sym typeface="Times New Roman"/>
              </a:rPr>
              <a:t>ResNet</a:t>
            </a:r>
            <a:r>
              <a:rPr lang="en-US" sz="2300" dirty="0">
                <a:solidFill>
                  <a:srgbClr val="FFF2CC"/>
                </a:solidFill>
                <a:latin typeface="Times New Roman"/>
                <a:ea typeface="Times New Roman"/>
                <a:cs typeface="Times New Roman"/>
                <a:sym typeface="Times New Roman"/>
              </a:rPr>
              <a:t> 34 pre trained neural network and on model Image Network.</a:t>
            </a:r>
            <a:endParaRPr sz="2300" dirty="0">
              <a:solidFill>
                <a:srgbClr val="FFF2CC"/>
              </a:solidFill>
              <a:latin typeface="Times New Roman"/>
              <a:ea typeface="Times New Roman"/>
              <a:cs typeface="Times New Roman"/>
              <a:sym typeface="Times New Roman"/>
            </a:endParaRPr>
          </a:p>
          <a:p>
            <a:pPr marL="457200" lvl="0" indent="-387350" algn="l" rtl="0">
              <a:spcBef>
                <a:spcPts val="0"/>
              </a:spcBef>
              <a:spcAft>
                <a:spcPts val="0"/>
              </a:spcAft>
              <a:buClr>
                <a:srgbClr val="FFF2CC"/>
              </a:buClr>
              <a:buSzPts val="2500"/>
              <a:buFont typeface="Times New Roman"/>
              <a:buChar char="❖"/>
            </a:pPr>
            <a:r>
              <a:rPr lang="en-US" sz="2300" dirty="0">
                <a:solidFill>
                  <a:srgbClr val="FFF2CC"/>
                </a:solidFill>
                <a:latin typeface="Times New Roman"/>
                <a:ea typeface="Times New Roman"/>
                <a:cs typeface="Times New Roman"/>
                <a:sym typeface="Times New Roman"/>
              </a:rPr>
              <a:t>The model consists of 34 layers.</a:t>
            </a:r>
            <a:r>
              <a:rPr lang="en-US" sz="2500" dirty="0">
                <a:solidFill>
                  <a:srgbClr val="FFF2CC"/>
                </a:solidFill>
                <a:latin typeface="Times New Roman"/>
                <a:ea typeface="Times New Roman"/>
                <a:cs typeface="Times New Roman"/>
                <a:sym typeface="Times New Roman"/>
              </a:rPr>
              <a:t> </a:t>
            </a:r>
            <a:endParaRPr sz="2500" dirty="0">
              <a:solidFill>
                <a:srgbClr val="FFF2CC"/>
              </a:solidFill>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name="Ai Tech Agency by Slidesgo">
  <a:themeElements>
    <a:clrScheme name="Simple Light">
      <a:dk1>
        <a:srgbClr val="0C343D"/>
      </a:dk1>
      <a:lt1>
        <a:srgbClr val="00C3B1"/>
      </a:lt1>
      <a:dk2>
        <a:srgbClr val="CC4125"/>
      </a:dk2>
      <a:lt2>
        <a:srgbClr val="F3F3F3"/>
      </a:lt2>
      <a:accent1>
        <a:srgbClr val="0C343D"/>
      </a:accent1>
      <a:accent2>
        <a:srgbClr val="00C3B1"/>
      </a:accent2>
      <a:accent3>
        <a:srgbClr val="CC4125"/>
      </a:accent3>
      <a:accent4>
        <a:srgbClr val="F3F3F3"/>
      </a:accent4>
      <a:accent5>
        <a:srgbClr val="0C343D"/>
      </a:accent5>
      <a:accent6>
        <a:srgbClr val="00C3B1"/>
      </a:accent6>
      <a:hlink>
        <a:srgbClr val="F3F3F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TotalTime>
  <Words>1452</Words>
  <Application>Microsoft Office PowerPoint</Application>
  <PresentationFormat>On-screen Show (16:9)</PresentationFormat>
  <Paragraphs>133</Paragraphs>
  <Slides>22</Slides>
  <Notes>22</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22</vt:i4>
      </vt:variant>
    </vt:vector>
  </HeadingPairs>
  <TitlesOfParts>
    <vt:vector size="35" baseType="lpstr">
      <vt:lpstr>Arial</vt:lpstr>
      <vt:lpstr>Anton</vt:lpstr>
      <vt:lpstr>Advent Pro Light</vt:lpstr>
      <vt:lpstr>Times New Roman</vt:lpstr>
      <vt:lpstr>Josefin Slab</vt:lpstr>
      <vt:lpstr>Raleway Thin</vt:lpstr>
      <vt:lpstr>Fira Sans Condensed Light</vt:lpstr>
      <vt:lpstr>Calibri</vt:lpstr>
      <vt:lpstr>Rajdhani</vt:lpstr>
      <vt:lpstr>Fira Sans Condensed</vt:lpstr>
      <vt:lpstr>Roboto</vt:lpstr>
      <vt:lpstr>Arial Black</vt:lpstr>
      <vt:lpstr>Ai Tech Agency by Slidesgo</vt:lpstr>
      <vt:lpstr>PowerPoint Presentation</vt:lpstr>
      <vt:lpstr>WASTE SORTER </vt:lpstr>
      <vt:lpstr>PowerPoint Presentation</vt:lpstr>
      <vt:lpstr>PROBLEM DEFINITION</vt:lpstr>
      <vt:lpstr>Introduction to Project </vt:lpstr>
      <vt:lpstr>Problem Formulation  </vt:lpstr>
      <vt:lpstr>Problem Formulation(Cont.)  </vt:lpstr>
      <vt:lpstr>Objectives  </vt:lpstr>
      <vt:lpstr>METHODOLOGY  </vt:lpstr>
      <vt:lpstr>METHODOLOGY (CONT.)  </vt:lpstr>
      <vt:lpstr>METHODOLOGY (CONT.)  </vt:lpstr>
      <vt:lpstr>PowerPoint Presentation</vt:lpstr>
      <vt:lpstr>OUTPUT 1 </vt:lpstr>
      <vt:lpstr>OUTPUT 2 </vt:lpstr>
      <vt:lpstr>OUTPUT 3 </vt:lpstr>
      <vt:lpstr>OUTPUT 4 (TO Do after deployment) </vt:lpstr>
      <vt:lpstr>PowerPoint Presentation</vt:lpstr>
      <vt:lpstr>Future Scope  </vt:lpstr>
      <vt:lpstr>HOW TO DEPLOY IT?</vt:lpstr>
      <vt:lpstr>References:</vt:lpstr>
      <vt:lpstr>MEET THE TEAM</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Aakash Kumar</cp:lastModifiedBy>
  <cp:revision>4</cp:revision>
  <dcterms:modified xsi:type="dcterms:W3CDTF">2020-12-06T12:57:45Z</dcterms:modified>
</cp:coreProperties>
</file>